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rawings/legacyDiagramText8.bin" ContentType="application/vnd.ms-office.legacyDiagramText"/>
  <Override PartName="/ppt/notesSlides/notesSlide14.xml" ContentType="application/vnd.openxmlformats-officedocument.presentationml.notesSlide+xml"/>
  <Override PartName="/ppt/drawings/legacyDiagramText6.bin" ContentType="application/vnd.ms-office.legacyDiagramText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drawings/legacyDiagramText4.bin" ContentType="application/vnd.ms-office.legacyDiagramText"/>
  <Override PartName="/ppt/drawings/legacyDiagramText10.bin" ContentType="application/vnd.ms-office.legacyDiagramText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rawings/legacyDiagramText2.bin" ContentType="application/vnd.ms-office.legacyDiagramText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Default Extension="wav" ContentType="audio/wav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drawings/legacyDiagramText9.bin" ContentType="application/vnd.ms-office.legacyDiagramText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drawings/legacyDiagramText7.bin" ContentType="application/vnd.ms-office.legacyDiagramText"/>
  <Override PartName="/ppt/drawings/legacyDiagramText11.bin" ContentType="application/vnd.ms-office.legacyDiagramText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drawings/legacyDiagramText5.bin" ContentType="application/vnd.ms-office.legacyDiagramText"/>
  <Override PartName="/ppt/notesSlides/notesSlide6.xml" ContentType="application/vnd.openxmlformats-officedocument.presentationml.notesSlide+xml"/>
  <Override PartName="/ppt/legacyDocTextInfo.bin" ContentType="application/vnd.ms-office.legacyDocTextInfo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ppt/drawings/legacyDiagramText1.bin" ContentType="application/vnd.ms-office.legacyDiagramText"/>
  <Override PartName="/ppt/drawings/legacyDiagramText3.bin" ContentType="application/vnd.ms-office.legacyDiagramText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9" r:id="rId1"/>
  </p:sldMasterIdLst>
  <p:notesMasterIdLst>
    <p:notesMasterId r:id="rId42"/>
  </p:notesMasterIdLst>
  <p:sldIdLst>
    <p:sldId id="269" r:id="rId2"/>
    <p:sldId id="267" r:id="rId3"/>
    <p:sldId id="264" r:id="rId4"/>
    <p:sldId id="265" r:id="rId5"/>
    <p:sldId id="266" r:id="rId6"/>
    <p:sldId id="279" r:id="rId7"/>
    <p:sldId id="258" r:id="rId8"/>
    <p:sldId id="268" r:id="rId9"/>
    <p:sldId id="273" r:id="rId10"/>
    <p:sldId id="271" r:id="rId11"/>
    <p:sldId id="263" r:id="rId12"/>
    <p:sldId id="272" r:id="rId13"/>
    <p:sldId id="274" r:id="rId14"/>
    <p:sldId id="283" r:id="rId15"/>
    <p:sldId id="278" r:id="rId16"/>
    <p:sldId id="277" r:id="rId17"/>
    <p:sldId id="282" r:id="rId18"/>
    <p:sldId id="304" r:id="rId19"/>
    <p:sldId id="305" r:id="rId20"/>
    <p:sldId id="257" r:id="rId21"/>
    <p:sldId id="284" r:id="rId22"/>
    <p:sldId id="285" r:id="rId23"/>
    <p:sldId id="286" r:id="rId24"/>
    <p:sldId id="287" r:id="rId25"/>
    <p:sldId id="288" r:id="rId26"/>
    <p:sldId id="289" r:id="rId27"/>
    <p:sldId id="290" r:id="rId28"/>
    <p:sldId id="291" r:id="rId29"/>
    <p:sldId id="292" r:id="rId30"/>
    <p:sldId id="293" r:id="rId31"/>
    <p:sldId id="294" r:id="rId32"/>
    <p:sldId id="295" r:id="rId33"/>
    <p:sldId id="296" r:id="rId34"/>
    <p:sldId id="306" r:id="rId35"/>
    <p:sldId id="307" r:id="rId36"/>
    <p:sldId id="308" r:id="rId37"/>
    <p:sldId id="309" r:id="rId38"/>
    <p:sldId id="301" r:id="rId39"/>
    <p:sldId id="302" r:id="rId40"/>
    <p:sldId id="303" r:id="rId4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66"/>
    <a:srgbClr val="003366"/>
    <a:srgbClr val="CCFFFF"/>
    <a:srgbClr val="FF0000"/>
    <a:srgbClr val="0033CC"/>
    <a:srgbClr val="FF6600"/>
    <a:srgbClr val="66FF66"/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microsoft.com/office/2006/relationships/legacyDocTextInfo" Target="legacyDocTextInfo.bin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2.vml.rels><?xml version="1.0" encoding="UTF-8" standalone="yes"?>
<Relationships xmlns="http://schemas.openxmlformats.org/package/2006/relationships"><Relationship Id="rId8" Type="http://schemas.microsoft.com/office/2006/relationships/legacyDiagramText" Target="legacyDiagramText8.bin"/><Relationship Id="rId3" Type="http://schemas.microsoft.com/office/2006/relationships/legacyDiagramText" Target="legacyDiagramText3.bin"/><Relationship Id="rId7" Type="http://schemas.microsoft.com/office/2006/relationships/legacyDiagramText" Target="legacyDiagramText7.bin"/><Relationship Id="rId2" Type="http://schemas.microsoft.com/office/2006/relationships/legacyDiagramText" Target="legacyDiagramText2.bin"/><Relationship Id="rId1" Type="http://schemas.microsoft.com/office/2006/relationships/legacyDiagramText" Target="legacyDiagramText1.bin"/><Relationship Id="rId6" Type="http://schemas.microsoft.com/office/2006/relationships/legacyDiagramText" Target="legacyDiagramText6.bin"/><Relationship Id="rId11" Type="http://schemas.microsoft.com/office/2006/relationships/legacyDiagramText" Target="legacyDiagramText11.bin"/><Relationship Id="rId5" Type="http://schemas.microsoft.com/office/2006/relationships/legacyDiagramText" Target="legacyDiagramText5.bin"/><Relationship Id="rId10" Type="http://schemas.microsoft.com/office/2006/relationships/legacyDiagramText" Target="legacyDiagramText10.bin"/><Relationship Id="rId4" Type="http://schemas.microsoft.com/office/2006/relationships/legacyDiagramText" Target="legacyDiagramText4.bin"/><Relationship Id="rId9" Type="http://schemas.microsoft.com/office/2006/relationships/legacyDiagramText" Target="legacyDiagramText9.bin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11268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F2AE83FE-61F0-40D1-926E-03018A676E5C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FD9A2A7-BBA1-433A-8E6C-74C4F8878520}" type="slidenum">
              <a:rPr lang="ru-RU"/>
              <a:pPr/>
              <a:t>3</a:t>
            </a:fld>
            <a:endParaRPr lang="ru-RU"/>
          </a:p>
        </p:txBody>
      </p:sp>
      <p:sp>
        <p:nvSpPr>
          <p:cNvPr id="1229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F36D6F4-260C-481D-A72E-890DC37D50DE}" type="slidenum">
              <a:rPr lang="ru-RU"/>
              <a:pPr/>
              <a:t>27</a:t>
            </a:fld>
            <a:endParaRPr lang="ru-RU"/>
          </a:p>
        </p:txBody>
      </p:sp>
      <p:sp>
        <p:nvSpPr>
          <p:cNvPr id="38093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0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ECEE048-7F2B-408F-B38F-74DCA74685B7}" type="slidenum">
              <a:rPr lang="ru-RU"/>
              <a:pPr/>
              <a:t>28</a:t>
            </a:fld>
            <a:endParaRPr lang="ru-RU"/>
          </a:p>
        </p:txBody>
      </p:sp>
      <p:sp>
        <p:nvSpPr>
          <p:cNvPr id="38297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2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C679E05-4C46-45A8-8818-CB3DD5A50906}" type="slidenum">
              <a:rPr lang="ru-RU"/>
              <a:pPr/>
              <a:t>30</a:t>
            </a:fld>
            <a:endParaRPr lang="ru-RU"/>
          </a:p>
        </p:txBody>
      </p:sp>
      <p:sp>
        <p:nvSpPr>
          <p:cNvPr id="38605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6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9B56706-4386-4FF6-B761-91C270B4D515}" type="slidenum">
              <a:rPr lang="ru-RU"/>
              <a:pPr/>
              <a:t>31</a:t>
            </a:fld>
            <a:endParaRPr lang="ru-RU"/>
          </a:p>
        </p:txBody>
      </p:sp>
      <p:sp>
        <p:nvSpPr>
          <p:cNvPr id="38809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8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5C9FF84-D7BE-45E2-866C-C011B1916C42}" type="slidenum">
              <a:rPr lang="ru-RU"/>
              <a:pPr/>
              <a:t>33</a:t>
            </a:fld>
            <a:endParaRPr lang="ru-RU"/>
          </a:p>
        </p:txBody>
      </p:sp>
      <p:sp>
        <p:nvSpPr>
          <p:cNvPr id="39117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1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BAFBBFF-45BF-410B-8E75-9BE43AEFC60A}" type="slidenum">
              <a:rPr lang="ru-RU"/>
              <a:pPr/>
              <a:t>34</a:t>
            </a:fld>
            <a:endParaRPr lang="ru-RU"/>
          </a:p>
        </p:txBody>
      </p:sp>
      <p:sp>
        <p:nvSpPr>
          <p:cNvPr id="40960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9A29475-D81F-42CF-86A2-BD15FFD17CC5}" type="slidenum">
              <a:rPr lang="ru-RU"/>
              <a:pPr/>
              <a:t>35</a:t>
            </a:fld>
            <a:endParaRPr lang="ru-RU"/>
          </a:p>
        </p:txBody>
      </p:sp>
      <p:sp>
        <p:nvSpPr>
          <p:cNvPr id="41165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1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72FAFC2-87F8-404B-B0D1-2302E0E585DD}" type="slidenum">
              <a:rPr lang="ru-RU"/>
              <a:pPr/>
              <a:t>37</a:t>
            </a:fld>
            <a:endParaRPr lang="ru-RU"/>
          </a:p>
        </p:txBody>
      </p:sp>
      <p:sp>
        <p:nvSpPr>
          <p:cNvPr id="41472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4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AC993D2-ADA1-40FC-83C8-54381E1FED59}" type="slidenum">
              <a:rPr lang="ru-RU"/>
              <a:pPr/>
              <a:t>4</a:t>
            </a:fld>
            <a:endParaRPr lang="ru-RU"/>
          </a:p>
        </p:txBody>
      </p:sp>
      <p:sp>
        <p:nvSpPr>
          <p:cNvPr id="1433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E950275-21C2-4B37-B5C4-A549585FB008}" type="slidenum">
              <a:rPr lang="ru-RU"/>
              <a:pPr/>
              <a:t>5</a:t>
            </a:fld>
            <a:endParaRPr lang="ru-RU"/>
          </a:p>
        </p:txBody>
      </p:sp>
      <p:sp>
        <p:nvSpPr>
          <p:cNvPr id="1638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D021720-7871-47B2-A7E5-641CA06A4BBB}" type="slidenum">
              <a:rPr lang="ru-RU"/>
              <a:pPr/>
              <a:t>8</a:t>
            </a:fld>
            <a:endParaRPr lang="ru-RU"/>
          </a:p>
        </p:txBody>
      </p:sp>
      <p:sp>
        <p:nvSpPr>
          <p:cNvPr id="2150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0A39D59-7886-4F8C-8247-144F88423660}" type="slidenum">
              <a:rPr lang="ru-RU"/>
              <a:pPr/>
              <a:t>22</a:t>
            </a:fld>
            <a:endParaRPr lang="ru-RU"/>
          </a:p>
        </p:txBody>
      </p:sp>
      <p:sp>
        <p:nvSpPr>
          <p:cNvPr id="37069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0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B9BDB87-F735-4F9A-9EEB-21D01A4EA65D}" type="slidenum">
              <a:rPr lang="ru-RU"/>
              <a:pPr/>
              <a:t>23</a:t>
            </a:fld>
            <a:endParaRPr lang="ru-RU"/>
          </a:p>
        </p:txBody>
      </p:sp>
      <p:sp>
        <p:nvSpPr>
          <p:cNvPr id="37273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2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4ED9F72-5DE8-4C6C-B7EB-299C637FE684}" type="slidenum">
              <a:rPr lang="ru-RU"/>
              <a:pPr/>
              <a:t>24</a:t>
            </a:fld>
            <a:endParaRPr lang="ru-RU"/>
          </a:p>
        </p:txBody>
      </p:sp>
      <p:sp>
        <p:nvSpPr>
          <p:cNvPr id="37478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4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9FDC5F8-479D-4CD2-BE4E-0204981FA2B7}" type="slidenum">
              <a:rPr lang="ru-RU"/>
              <a:pPr/>
              <a:t>25</a:t>
            </a:fld>
            <a:endParaRPr lang="ru-RU"/>
          </a:p>
        </p:txBody>
      </p:sp>
      <p:sp>
        <p:nvSpPr>
          <p:cNvPr id="37683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6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77FE9F4-4441-45F4-9D78-5F2BB798B54E}" type="slidenum">
              <a:rPr lang="ru-RU"/>
              <a:pPr/>
              <a:t>26</a:t>
            </a:fld>
            <a:endParaRPr lang="ru-RU"/>
          </a:p>
        </p:txBody>
      </p:sp>
      <p:sp>
        <p:nvSpPr>
          <p:cNvPr id="37888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3282" name="Group 2"/>
          <p:cNvGrpSpPr>
            <a:grpSpLocks/>
          </p:cNvGrpSpPr>
          <p:nvPr/>
        </p:nvGrpSpPr>
        <p:grpSpPr bwMode="auto">
          <a:xfrm>
            <a:off x="0" y="6350"/>
            <a:ext cx="9140825" cy="6851650"/>
            <a:chOff x="0" y="4"/>
            <a:chExt cx="5758" cy="4316"/>
          </a:xfrm>
        </p:grpSpPr>
        <p:grpSp>
          <p:nvGrpSpPr>
            <p:cNvPr id="353283" name="Group 3"/>
            <p:cNvGrpSpPr>
              <a:grpSpLocks/>
            </p:cNvGrpSpPr>
            <p:nvPr/>
          </p:nvGrpSpPr>
          <p:grpSpPr bwMode="auto">
            <a:xfrm>
              <a:off x="0" y="1161"/>
              <a:ext cx="5758" cy="3159"/>
              <a:chOff x="0" y="1161"/>
              <a:chExt cx="5758" cy="3159"/>
            </a:xfrm>
          </p:grpSpPr>
          <p:sp>
            <p:nvSpPr>
              <p:cNvPr id="353284" name="Freeform 4"/>
              <p:cNvSpPr>
                <a:spLocks/>
              </p:cNvSpPr>
              <p:nvPr/>
            </p:nvSpPr>
            <p:spPr bwMode="hidden">
              <a:xfrm>
                <a:off x="558" y="1161"/>
                <a:ext cx="5200" cy="3159"/>
              </a:xfrm>
              <a:custGeom>
                <a:avLst/>
                <a:gdLst/>
                <a:ahLst/>
                <a:cxnLst>
                  <a:cxn ang="0">
                    <a:pos x="0" y="3159"/>
                  </a:cxn>
                  <a:cxn ang="0">
                    <a:pos x="5184" y="3159"/>
                  </a:cxn>
                  <a:cxn ang="0">
                    <a:pos x="5184" y="0"/>
                  </a:cxn>
                  <a:cxn ang="0">
                    <a:pos x="0" y="0"/>
                  </a:cxn>
                  <a:cxn ang="0">
                    <a:pos x="0" y="3159"/>
                  </a:cxn>
                  <a:cxn ang="0">
                    <a:pos x="0" y="3159"/>
                  </a:cxn>
                </a:cxnLst>
                <a:rect l="0" t="0" r="r" b="b"/>
                <a:pathLst>
                  <a:path w="5184" h="3159">
                    <a:moveTo>
                      <a:pt x="0" y="3159"/>
                    </a:moveTo>
                    <a:lnTo>
                      <a:pt x="5184" y="3159"/>
                    </a:lnTo>
                    <a:lnTo>
                      <a:pt x="5184" y="0"/>
                    </a:lnTo>
                    <a:lnTo>
                      <a:pt x="0" y="0"/>
                    </a:lnTo>
                    <a:lnTo>
                      <a:pt x="0" y="3159"/>
                    </a:lnTo>
                    <a:lnTo>
                      <a:pt x="0" y="3159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53285" name="Freeform 5"/>
              <p:cNvSpPr>
                <a:spLocks/>
              </p:cNvSpPr>
              <p:nvPr/>
            </p:nvSpPr>
            <p:spPr bwMode="hidden">
              <a:xfrm>
                <a:off x="0" y="1161"/>
                <a:ext cx="558" cy="315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159"/>
                  </a:cxn>
                  <a:cxn ang="0">
                    <a:pos x="556" y="3159"/>
                  </a:cxn>
                  <a:cxn ang="0">
                    <a:pos x="556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556" h="3159">
                    <a:moveTo>
                      <a:pt x="0" y="0"/>
                    </a:moveTo>
                    <a:lnTo>
                      <a:pt x="0" y="3159"/>
                    </a:lnTo>
                    <a:lnTo>
                      <a:pt x="556" y="3159"/>
                    </a:lnTo>
                    <a:lnTo>
                      <a:pt x="556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353286" name="Freeform 6"/>
            <p:cNvSpPr>
              <a:spLocks/>
            </p:cNvSpPr>
            <p:nvPr/>
          </p:nvSpPr>
          <p:spPr bwMode="ltGray">
            <a:xfrm>
              <a:off x="552" y="951"/>
              <a:ext cx="12" cy="4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20"/>
                </a:cxn>
                <a:cxn ang="0">
                  <a:pos x="12" y="42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" h="420">
                  <a:moveTo>
                    <a:pt x="0" y="0"/>
                  </a:moveTo>
                  <a:lnTo>
                    <a:pt x="0" y="420"/>
                  </a:lnTo>
                  <a:lnTo>
                    <a:pt x="12" y="42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53287" name="Freeform 7"/>
            <p:cNvSpPr>
              <a:spLocks/>
            </p:cNvSpPr>
            <p:nvPr/>
          </p:nvSpPr>
          <p:spPr bwMode="ltGray">
            <a:xfrm>
              <a:off x="767" y="1155"/>
              <a:ext cx="252" cy="12"/>
            </a:xfrm>
            <a:custGeom>
              <a:avLst/>
              <a:gdLst/>
              <a:ahLst/>
              <a:cxnLst>
                <a:cxn ang="0">
                  <a:pos x="251" y="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51" y="12"/>
                </a:cxn>
                <a:cxn ang="0">
                  <a:pos x="251" y="0"/>
                </a:cxn>
                <a:cxn ang="0">
                  <a:pos x="251" y="0"/>
                </a:cxn>
              </a:cxnLst>
              <a:rect l="0" t="0" r="r" b="b"/>
              <a:pathLst>
                <a:path w="251" h="12">
                  <a:moveTo>
                    <a:pt x="251" y="0"/>
                  </a:moveTo>
                  <a:lnTo>
                    <a:pt x="0" y="0"/>
                  </a:ln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lnTo>
                    <a:pt x="25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53288" name="Freeform 8"/>
            <p:cNvSpPr>
              <a:spLocks/>
            </p:cNvSpPr>
            <p:nvPr/>
          </p:nvSpPr>
          <p:spPr bwMode="ltGray">
            <a:xfrm>
              <a:off x="0" y="1155"/>
              <a:ext cx="351" cy="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51" y="12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" h="12">
                  <a:moveTo>
                    <a:pt x="0" y="0"/>
                  </a:move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353289" name="Group 9"/>
            <p:cNvGrpSpPr>
              <a:grpSpLocks/>
            </p:cNvGrpSpPr>
            <p:nvPr/>
          </p:nvGrpSpPr>
          <p:grpSpPr bwMode="auto">
            <a:xfrm>
              <a:off x="348" y="4"/>
              <a:ext cx="5410" cy="4316"/>
              <a:chOff x="348" y="4"/>
              <a:chExt cx="5410" cy="4316"/>
            </a:xfrm>
          </p:grpSpPr>
          <p:sp>
            <p:nvSpPr>
              <p:cNvPr id="353290" name="Freeform 10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695"/>
                  </a:cxn>
                  <a:cxn ang="0">
                    <a:pos x="12" y="695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53291" name="Freeform 11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/>
                <a:ahLst/>
                <a:cxnLst>
                  <a:cxn ang="0">
                    <a:pos x="0" y="2697"/>
                  </a:cxn>
                  <a:cxn ang="0">
                    <a:pos x="12" y="2697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697"/>
                  </a:cxn>
                  <a:cxn ang="0">
                    <a:pos x="0" y="2697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53292" name="Freeform 12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/>
                <a:ahLst/>
                <a:cxnLst>
                  <a:cxn ang="0">
                    <a:pos x="4724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4724" y="12"/>
                  </a:cxn>
                  <a:cxn ang="0">
                    <a:pos x="4724" y="0"/>
                  </a:cxn>
                  <a:cxn ang="0">
                    <a:pos x="4724" y="0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53293" name="Freeform 13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/>
                <a:ahLst/>
                <a:cxnLst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0" y="252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53294" name="Freeform 14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53295" name="Freeform 15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18" y="12"/>
                  </a:cxn>
                  <a:cxn ang="0">
                    <a:pos x="418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353296" name="Rectangle 16"/>
          <p:cNvSpPr>
            <a:spLocks noGrp="1" noChangeArrowheads="1"/>
          </p:cNvSpPr>
          <p:nvPr>
            <p:ph type="ctrTitle" sz="quarter"/>
          </p:nvPr>
        </p:nvSpPr>
        <p:spPr>
          <a:xfrm>
            <a:off x="1066800" y="1997075"/>
            <a:ext cx="7086600" cy="1431925"/>
          </a:xfrm>
        </p:spPr>
        <p:txBody>
          <a:bodyPr anchor="b"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53297" name="Rectangle 1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066800" y="3886200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353298" name="Rectangle 18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53299" name="Rectangle 19"/>
          <p:cNvSpPr>
            <a:spLocks noGrp="1" noChangeArrowheads="1"/>
          </p:cNvSpPr>
          <p:nvPr>
            <p:ph type="ftr" sz="quarter" idx="3"/>
          </p:nvPr>
        </p:nvSpPr>
        <p:spPr>
          <a:xfrm>
            <a:off x="33528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53300" name="Rectangle 20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63390F02-5320-4FD8-BFE0-945D7DF5E9B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02662C-B192-466F-A3CC-721551B8CE8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24650" y="304800"/>
            <a:ext cx="1885950" cy="5791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066800" y="304800"/>
            <a:ext cx="5505450" cy="5791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69C84C-9C6E-46C9-8E4E-29845CEBCC4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1066800" y="304800"/>
            <a:ext cx="7543800" cy="14319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066800" y="1981200"/>
            <a:ext cx="36957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914900" y="1981200"/>
            <a:ext cx="36957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1066800" y="4114800"/>
            <a:ext cx="36957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914900" y="4114800"/>
            <a:ext cx="36957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1066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7056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F48F4E5B-49FF-4936-B19E-CFDDBA4AE4E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1066800" y="304800"/>
            <a:ext cx="7543800" cy="579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1066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7056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DD4B1702-9873-4B23-A8FF-64AF61F6B12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7543800" cy="14319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066800" y="1981200"/>
            <a:ext cx="36957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914900" y="1981200"/>
            <a:ext cx="36957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914900" y="4114800"/>
            <a:ext cx="36957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1066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7056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64D6E8D9-84FD-4501-9C21-4AA990C3A8C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7543800" cy="14319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1066800" y="1981200"/>
            <a:ext cx="7543800" cy="4114800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1066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056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4577C97B-4A9F-49BA-B0D7-B9042D6EEA9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7ACC7C-C702-4AA4-BD1D-2670B3B7479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9815E1-5D26-4E54-93D2-EBB22F60098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066800" y="19812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14900" y="19812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5B823C-53BE-4B3E-9C7E-A37ACAF2A69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1FCD1E-7187-48A1-928E-FE3724C5D95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FC70D3-373D-4907-B874-3BBD5029FFB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F3263E-8502-4B95-824F-9E7965D942C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913032-B8F1-4CEF-8F2D-5544ABB463B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5FED3C-AA95-4D44-932B-AB72E65778A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2258" name="Group 2"/>
          <p:cNvGrpSpPr>
            <a:grpSpLocks/>
          </p:cNvGrpSpPr>
          <p:nvPr/>
        </p:nvGrpSpPr>
        <p:grpSpPr bwMode="auto">
          <a:xfrm>
            <a:off x="0" y="6350"/>
            <a:ext cx="9140825" cy="6851650"/>
            <a:chOff x="0" y="4"/>
            <a:chExt cx="5758" cy="4316"/>
          </a:xfrm>
        </p:grpSpPr>
        <p:sp>
          <p:nvSpPr>
            <p:cNvPr id="352259" name="Freeform 3"/>
            <p:cNvSpPr>
              <a:spLocks/>
            </p:cNvSpPr>
            <p:nvPr/>
          </p:nvSpPr>
          <p:spPr bwMode="hidden">
            <a:xfrm>
              <a:off x="558" y="1161"/>
              <a:ext cx="5200" cy="3159"/>
            </a:xfrm>
            <a:custGeom>
              <a:avLst/>
              <a:gdLst/>
              <a:ahLst/>
              <a:cxnLst>
                <a:cxn ang="0">
                  <a:pos x="0" y="3159"/>
                </a:cxn>
                <a:cxn ang="0">
                  <a:pos x="5184" y="3159"/>
                </a:cxn>
                <a:cxn ang="0">
                  <a:pos x="5184" y="0"/>
                </a:cxn>
                <a:cxn ang="0">
                  <a:pos x="0" y="0"/>
                </a:cxn>
                <a:cxn ang="0">
                  <a:pos x="0" y="3159"/>
                </a:cxn>
                <a:cxn ang="0">
                  <a:pos x="0" y="3159"/>
                </a:cxn>
              </a:cxnLst>
              <a:rect l="0" t="0" r="r" b="b"/>
              <a:pathLst>
                <a:path w="5184" h="3159">
                  <a:moveTo>
                    <a:pt x="0" y="3159"/>
                  </a:moveTo>
                  <a:lnTo>
                    <a:pt x="5184" y="3159"/>
                  </a:lnTo>
                  <a:lnTo>
                    <a:pt x="5184" y="0"/>
                  </a:lnTo>
                  <a:lnTo>
                    <a:pt x="0" y="0"/>
                  </a:lnTo>
                  <a:lnTo>
                    <a:pt x="0" y="3159"/>
                  </a:lnTo>
                  <a:lnTo>
                    <a:pt x="0" y="315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52260" name="Freeform 4"/>
            <p:cNvSpPr>
              <a:spLocks/>
            </p:cNvSpPr>
            <p:nvPr/>
          </p:nvSpPr>
          <p:spPr bwMode="hidden">
            <a:xfrm>
              <a:off x="0" y="1161"/>
              <a:ext cx="558" cy="315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159"/>
                </a:cxn>
                <a:cxn ang="0">
                  <a:pos x="556" y="3159"/>
                </a:cxn>
                <a:cxn ang="0">
                  <a:pos x="55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56" h="3159">
                  <a:moveTo>
                    <a:pt x="0" y="0"/>
                  </a:moveTo>
                  <a:lnTo>
                    <a:pt x="0" y="3159"/>
                  </a:lnTo>
                  <a:lnTo>
                    <a:pt x="556" y="3159"/>
                  </a:lnTo>
                  <a:lnTo>
                    <a:pt x="55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352261" name="Group 5"/>
            <p:cNvGrpSpPr>
              <a:grpSpLocks/>
            </p:cNvGrpSpPr>
            <p:nvPr userDrawn="1"/>
          </p:nvGrpSpPr>
          <p:grpSpPr bwMode="auto">
            <a:xfrm>
              <a:off x="0" y="4"/>
              <a:ext cx="5758" cy="4316"/>
              <a:chOff x="0" y="4"/>
              <a:chExt cx="5758" cy="4316"/>
            </a:xfrm>
          </p:grpSpPr>
          <p:sp>
            <p:nvSpPr>
              <p:cNvPr id="352262" name="Freeform 6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695"/>
                  </a:cxn>
                  <a:cxn ang="0">
                    <a:pos x="12" y="695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52263" name="Freeform 7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/>
                <a:ahLst/>
                <a:cxnLst>
                  <a:cxn ang="0">
                    <a:pos x="0" y="2697"/>
                  </a:cxn>
                  <a:cxn ang="0">
                    <a:pos x="12" y="2697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697"/>
                  </a:cxn>
                  <a:cxn ang="0">
                    <a:pos x="0" y="2697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52264" name="Freeform 8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/>
                <a:ahLst/>
                <a:cxnLst>
                  <a:cxn ang="0">
                    <a:pos x="4724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4724" y="12"/>
                  </a:cxn>
                  <a:cxn ang="0">
                    <a:pos x="4724" y="0"/>
                  </a:cxn>
                  <a:cxn ang="0">
                    <a:pos x="4724" y="0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52265" name="Freeform 9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/>
                <a:ahLst/>
                <a:cxnLst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0" y="252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52266" name="Freeform 10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52267" name="Freeform 11"/>
              <p:cNvSpPr>
                <a:spLocks/>
              </p:cNvSpPr>
              <p:nvPr/>
            </p:nvSpPr>
            <p:spPr bwMode="ltGray">
              <a:xfrm>
                <a:off x="552" y="951"/>
                <a:ext cx="12" cy="4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420"/>
                  </a:cxn>
                  <a:cxn ang="0">
                    <a:pos x="12" y="42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12" h="420">
                    <a:moveTo>
                      <a:pt x="0" y="0"/>
                    </a:moveTo>
                    <a:lnTo>
                      <a:pt x="0" y="420"/>
                    </a:lnTo>
                    <a:lnTo>
                      <a:pt x="12" y="42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52268" name="Freeform 12"/>
              <p:cNvSpPr>
                <a:spLocks/>
              </p:cNvSpPr>
              <p:nvPr/>
            </p:nvSpPr>
            <p:spPr bwMode="ltGray">
              <a:xfrm>
                <a:off x="0" y="1155"/>
                <a:ext cx="351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251" y="12"/>
                  </a:cxn>
                  <a:cxn ang="0">
                    <a:pos x="251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251" h="12">
                    <a:moveTo>
                      <a:pt x="0" y="0"/>
                    </a:move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52269" name="Freeform 13"/>
              <p:cNvSpPr>
                <a:spLocks/>
              </p:cNvSpPr>
              <p:nvPr/>
            </p:nvSpPr>
            <p:spPr bwMode="ltGray">
              <a:xfrm>
                <a:off x="767" y="1155"/>
                <a:ext cx="252" cy="12"/>
              </a:xfrm>
              <a:custGeom>
                <a:avLst/>
                <a:gdLst/>
                <a:ahLst/>
                <a:cxnLst>
                  <a:cxn ang="0">
                    <a:pos x="251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251" y="12"/>
                  </a:cxn>
                  <a:cxn ang="0">
                    <a:pos x="251" y="0"/>
                  </a:cxn>
                  <a:cxn ang="0">
                    <a:pos x="251" y="0"/>
                  </a:cxn>
                </a:cxnLst>
                <a:rect l="0" t="0" r="r" b="b"/>
                <a:pathLst>
                  <a:path w="251" h="12">
                    <a:moveTo>
                      <a:pt x="251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25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52270" name="Freeform 14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18" y="12"/>
                  </a:cxn>
                  <a:cxn ang="0">
                    <a:pos x="418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352271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304800"/>
            <a:ext cx="7543800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52272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981200"/>
            <a:ext cx="75438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352273" name="Rectangle 1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66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ffectLst>
                  <a:outerShdw blurRad="38100" dist="38100" dir="2700000" algn="tl">
                    <a:srgbClr val="FFFFFF"/>
                  </a:outerShdw>
                </a:effectLst>
              </a:defRPr>
            </a:lvl1pPr>
          </a:lstStyle>
          <a:p>
            <a:endParaRPr lang="ru-RU"/>
          </a:p>
        </p:txBody>
      </p:sp>
      <p:sp>
        <p:nvSpPr>
          <p:cNvPr id="352274" name="Rectangle 1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effectLst>
                  <a:outerShdw blurRad="38100" dist="38100" dir="2700000" algn="tl">
                    <a:srgbClr val="FFFFFF"/>
                  </a:outerShdw>
                </a:effectLst>
              </a:defRPr>
            </a:lvl1pPr>
          </a:lstStyle>
          <a:p>
            <a:endParaRPr lang="ru-RU"/>
          </a:p>
        </p:txBody>
      </p:sp>
      <p:sp>
        <p:nvSpPr>
          <p:cNvPr id="352275" name="Rectangle 1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05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>
                  <a:outerShdw blurRad="38100" dist="38100" dir="2700000" algn="tl">
                    <a:srgbClr val="FFFFFF"/>
                  </a:outerShdw>
                </a:effectLst>
              </a:defRPr>
            </a:lvl1pPr>
          </a:lstStyle>
          <a:p>
            <a:fld id="{D980EF59-47B5-41D0-B872-928CEF9DA610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0" r:id="rId1"/>
    <p:sldLayoutId id="2147483921" r:id="rId2"/>
    <p:sldLayoutId id="2147483922" r:id="rId3"/>
    <p:sldLayoutId id="2147483923" r:id="rId4"/>
    <p:sldLayoutId id="2147483924" r:id="rId5"/>
    <p:sldLayoutId id="2147483925" r:id="rId6"/>
    <p:sldLayoutId id="2147483926" r:id="rId7"/>
    <p:sldLayoutId id="2147483927" r:id="rId8"/>
    <p:sldLayoutId id="2147483928" r:id="rId9"/>
    <p:sldLayoutId id="2147483929" r:id="rId10"/>
    <p:sldLayoutId id="2147483930" r:id="rId11"/>
    <p:sldLayoutId id="2147483931" r:id="rId12"/>
    <p:sldLayoutId id="2147483932" r:id="rId13"/>
    <p:sldLayoutId id="2147483933" r:id="rId14"/>
    <p:sldLayoutId id="2147483934" r:id="rId15"/>
  </p:sldLayoutIdLst>
  <p:txStyles>
    <p:titleStyle>
      <a:lvl1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ru.wikipedia.org/wiki/%D0%9D%D0%B5%D1%84%D1%82%D1%8F%D0%BD%D0%BE%D0%B5_%D0%BC%D0%B5%D1%81%D1%82%D0%BE%D1%80%D0%BE%D0%B6%D0%B4%D0%B5%D0%BD%D0%B8%D0%B5_%D0%91%D1%80%D0%B5%D0%BD%D1%82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3.w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ru.wikipedia.org/wiki/%D0%A4%D0%BE%D1%80%D1%82-%D0%A3%D0%B8%D0%BB%D1%8C%D1%8F%D0%BC_(%D0%A8%D0%BE%D1%82%D0%BB%D0%B0%D0%BD%D0%B4%D0%B8%D1%8F)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slide" Target="slide5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7.png"/><Relationship Id="rId4" Type="http://schemas.openxmlformats.org/officeDocument/2006/relationships/audio" Target="../media/audio1.wav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w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2.jpeg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w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7" Type="http://schemas.openxmlformats.org/officeDocument/2006/relationships/image" Target="../media/image62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jpeg"/><Relationship Id="rId5" Type="http://schemas.openxmlformats.org/officeDocument/2006/relationships/image" Target="../media/image60.jpeg"/><Relationship Id="rId4" Type="http://schemas.openxmlformats.org/officeDocument/2006/relationships/image" Target="../media/image59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jpeg"/><Relationship Id="rId3" Type="http://schemas.openxmlformats.org/officeDocument/2006/relationships/image" Target="../media/image66.jpeg"/><Relationship Id="rId7" Type="http://schemas.openxmlformats.org/officeDocument/2006/relationships/image" Target="../media/image70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9.jpeg"/><Relationship Id="rId5" Type="http://schemas.openxmlformats.org/officeDocument/2006/relationships/image" Target="../media/image68.jpeg"/><Relationship Id="rId4" Type="http://schemas.openxmlformats.org/officeDocument/2006/relationships/image" Target="../media/image6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hyperlink" Target="http://lichnosti.net/people_349.html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lichnosti.net/people_346.html" TargetMode="Externa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0" name="Picture 4" descr="карта англ"/>
          <p:cNvPicPr>
            <a:picLocks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</p:spPr>
      </p:pic>
      <p:sp>
        <p:nvSpPr>
          <p:cNvPr id="24583" name="Rectangle 7"/>
          <p:cNvSpPr>
            <a:spLocks noChangeArrowheads="1"/>
          </p:cNvSpPr>
          <p:nvPr/>
        </p:nvSpPr>
        <p:spPr bwMode="auto">
          <a:xfrm>
            <a:off x="0" y="4298950"/>
            <a:ext cx="8964613" cy="255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GB" sz="5400" b="1">
                <a:solidFill>
                  <a:srgbClr val="00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(</a:t>
            </a:r>
            <a:r>
              <a:rPr lang="uk-UA" sz="5400" b="1">
                <a:solidFill>
                  <a:srgbClr val="00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Сполучене </a:t>
            </a:r>
            <a:r>
              <a:rPr lang="ru-RU" sz="5400" b="1">
                <a:solidFill>
                  <a:srgbClr val="00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Королівство </a:t>
            </a:r>
          </a:p>
          <a:p>
            <a:r>
              <a:rPr lang="ru-RU" sz="5400" b="1">
                <a:solidFill>
                  <a:srgbClr val="00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Великобританії  і       Північної Ірландії)</a:t>
            </a:r>
          </a:p>
        </p:txBody>
      </p:sp>
      <p:sp>
        <p:nvSpPr>
          <p:cNvPr id="24584" name="WordArt 8"/>
          <p:cNvSpPr>
            <a:spLocks noChangeArrowheads="1" noChangeShapeType="1" noTextEdit="1"/>
          </p:cNvSpPr>
          <p:nvPr/>
        </p:nvSpPr>
        <p:spPr bwMode="auto">
          <a:xfrm>
            <a:off x="360363" y="0"/>
            <a:ext cx="8783637" cy="2374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8898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Великобританія 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45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70" decel="100000"/>
                                        <p:tgtEl>
                                          <p:spTgt spid="2458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770" decel="100000"/>
                                        <p:tgtEl>
                                          <p:spTgt spid="2458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3" grpId="0"/>
      <p:bldP spid="2458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139825"/>
          </a:xfrm>
        </p:spPr>
        <p:txBody>
          <a:bodyPr/>
          <a:lstStyle/>
          <a:p>
            <a:r>
              <a:rPr lang="uk-UA" sz="6600">
                <a:solidFill>
                  <a:srgbClr val="339933"/>
                </a:solidFill>
                <a:latin typeface="Monotype Corsiva" pitchFamily="66" charset="0"/>
              </a:rPr>
              <a:t>Природні ресурси</a:t>
            </a:r>
            <a:endParaRPr lang="ru-RU" sz="6600">
              <a:solidFill>
                <a:srgbClr val="339933"/>
              </a:solidFill>
              <a:latin typeface="Monotype Corsiva" pitchFamily="66" charset="0"/>
            </a:endParaRPr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08050"/>
            <a:ext cx="9144000" cy="5949950"/>
          </a:xfrm>
          <a:noFill/>
          <a:ln/>
        </p:spPr>
        <p:txBody>
          <a:bodyPr/>
          <a:lstStyle/>
          <a:p>
            <a:r>
              <a:rPr lang="ru-RU" sz="3000" b="1">
                <a:latin typeface="Georgia" pitchFamily="18" charset="0"/>
              </a:rPr>
              <a:t>Камяновугільні басейни: </a:t>
            </a:r>
            <a:r>
              <a:rPr lang="ru-RU" sz="3000">
                <a:latin typeface="Georgia" pitchFamily="18" charset="0"/>
              </a:rPr>
              <a:t>Йоркширський, Нортумберлендсько-Даремський, Південо-Уельський.</a:t>
            </a:r>
          </a:p>
          <a:p>
            <a:r>
              <a:rPr lang="ru-RU" sz="3000" b="1">
                <a:latin typeface="Georgia" pitchFamily="18" charset="0"/>
              </a:rPr>
              <a:t>Природний газ</a:t>
            </a:r>
            <a:r>
              <a:rPr lang="ru-RU" sz="3000">
                <a:latin typeface="Georgia" pitchFamily="18" charset="0"/>
              </a:rPr>
              <a:t>: Леман-Банк, </a:t>
            </a:r>
            <a:r>
              <a:rPr lang="ru-RU" sz="3000">
                <a:latin typeface="Georgia" pitchFamily="18" charset="0"/>
                <a:hlinkClick r:id="rId2" tooltip="Нефтяное месторождение Брент"/>
              </a:rPr>
              <a:t>Брент</a:t>
            </a:r>
            <a:r>
              <a:rPr lang="ru-RU" sz="3000">
                <a:latin typeface="Georgia" pitchFamily="18" charset="0"/>
              </a:rPr>
              <a:t>, Моркем, Локтон, Уест-Сол, Хьюетт, Індефаті-Габл, Фрігг, Вайкінг.</a:t>
            </a:r>
          </a:p>
          <a:p>
            <a:r>
              <a:rPr lang="ru-RU" sz="3000" b="1">
                <a:latin typeface="Georgia" pitchFamily="18" charset="0"/>
              </a:rPr>
              <a:t>Нафта</a:t>
            </a:r>
            <a:r>
              <a:rPr lang="ru-RU" sz="3000">
                <a:latin typeface="Georgia" pitchFamily="18" charset="0"/>
              </a:rPr>
              <a:t>: </a:t>
            </a:r>
            <a:r>
              <a:rPr lang="ru-RU" sz="3000">
                <a:latin typeface="Georgia" pitchFamily="18" charset="0"/>
                <a:hlinkClick r:id="rId2" tooltip="Нефтяное месторождение Брент"/>
              </a:rPr>
              <a:t>Брент</a:t>
            </a:r>
            <a:r>
              <a:rPr lang="ru-RU" sz="3000">
                <a:latin typeface="Georgia" pitchFamily="18" charset="0"/>
              </a:rPr>
              <a:t>, Фортіс, Статфьорд, Корморант, Найніан, Пайпер, Фулмар.</a:t>
            </a:r>
          </a:p>
          <a:p>
            <a:r>
              <a:rPr lang="ru-RU" sz="3000" b="1">
                <a:latin typeface="Georgia" pitchFamily="18" charset="0"/>
              </a:rPr>
              <a:t>Залізна руда</a:t>
            </a:r>
            <a:r>
              <a:rPr lang="ru-RU" sz="3000">
                <a:latin typeface="Georgia" pitchFamily="18" charset="0"/>
              </a:rPr>
              <a:t>: Артлборо, Нортгемптонширське,  Фродінгемське, Нортумберлендсько-Даремське.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890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890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890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890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90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90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6" dur="80"/>
                                        <p:tgtEl>
                                          <p:spTgt spid="89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7" dur="80"/>
                                        <p:tgtEl>
                                          <p:spTgt spid="89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80"/>
                                        <p:tgtEl>
                                          <p:spTgt spid="89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320"/>
                            </p:stCondLst>
                            <p:childTnLst>
                              <p:par>
                                <p:cTn id="20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80"/>
                                        <p:tgtEl>
                                          <p:spTgt spid="890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80"/>
                                        <p:tgtEl>
                                          <p:spTgt spid="890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80"/>
                                        <p:tgtEl>
                                          <p:spTgt spid="890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880"/>
                            </p:stCondLst>
                            <p:childTnLst>
                              <p:par>
                                <p:cTn id="26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89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89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89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360"/>
                            </p:stCondLst>
                            <p:childTnLst>
                              <p:par>
                                <p:cTn id="32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4" dur="80"/>
                                        <p:tgtEl>
                                          <p:spTgt spid="890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5" dur="80"/>
                                        <p:tgtEl>
                                          <p:spTgt spid="890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80"/>
                                        <p:tgtEl>
                                          <p:spTgt spid="890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09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 sz="4000"/>
              <a:t>         </a:t>
            </a:r>
            <a:endParaRPr lang="ru-RU" sz="5500">
              <a:solidFill>
                <a:srgbClr val="FF99CC"/>
              </a:solidFill>
              <a:latin typeface="Monotype Corsiva" pitchFamily="66" charset="0"/>
            </a:endParaRPr>
          </a:p>
        </p:txBody>
      </p:sp>
      <p:pic>
        <p:nvPicPr>
          <p:cNvPr id="9220" name="Picture 4" descr="MCj01493240000[1]"/>
          <p:cNvPicPr>
            <a:picLocks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79388" y="4149725"/>
            <a:ext cx="2371725" cy="2549525"/>
          </a:xfrm>
          <a:noFill/>
          <a:ln/>
        </p:spPr>
      </p:pic>
      <p:pic>
        <p:nvPicPr>
          <p:cNvPr id="9222" name="Picture 6" descr="MCj01493210000[1]"/>
          <p:cNvPicPr>
            <a:picLocks noChangeAspect="1" noChangeArrowheads="1"/>
          </p:cNvPicPr>
          <p:nvPr>
            <p:ph sz="quarter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7837488" y="0"/>
            <a:ext cx="1306512" cy="2189163"/>
          </a:xfrm>
          <a:noFill/>
          <a:ln/>
        </p:spPr>
      </p:pic>
      <p:sp>
        <p:nvSpPr>
          <p:cNvPr id="9224" name="Text Box 8"/>
          <p:cNvSpPr txBox="1">
            <a:spLocks noChangeArrowheads="1"/>
          </p:cNvSpPr>
          <p:nvPr/>
        </p:nvSpPr>
        <p:spPr bwMode="auto">
          <a:xfrm>
            <a:off x="2339975" y="1125538"/>
            <a:ext cx="72009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sz="2800">
              <a:latin typeface="MathSoftText" pitchFamily="2" charset="0"/>
            </a:endParaRPr>
          </a:p>
        </p:txBody>
      </p:sp>
      <p:graphicFrame>
        <p:nvGraphicFramePr>
          <p:cNvPr id="9227" name="Organization Chart 11"/>
          <p:cNvGraphicFramePr>
            <a:graphicFrameLocks/>
          </p:cNvGraphicFramePr>
          <p:nvPr>
            <p:ph sz="quarter" idx="3"/>
          </p:nvPr>
        </p:nvGraphicFramePr>
        <p:xfrm>
          <a:off x="-195263" y="0"/>
          <a:ext cx="9353551" cy="6858000"/>
        </p:xfrm>
        <a:graphic>
          <a:graphicData uri="http://schemas.openxmlformats.org/drawingml/2006/compatibility">
            <com:legacyDrawing xmlns:com="http://schemas.openxmlformats.org/drawingml/2006/compatibility" spid="_x0000_s9227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92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922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Dgm spid="9227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ChangeArrowheads="1"/>
          </p:cNvSpPr>
          <p:nvPr/>
        </p:nvSpPr>
        <p:spPr bwMode="auto">
          <a:xfrm>
            <a:off x="4479925" y="324485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 eaLnBrk="0" hangingPunct="0"/>
            <a:endParaRPr lang="ru-RU">
              <a:latin typeface="Arial" charset="0"/>
            </a:endParaRPr>
          </a:p>
        </p:txBody>
      </p:sp>
      <p:pic>
        <p:nvPicPr>
          <p:cNvPr id="115715" name="Picture 3" descr="Houses"/>
          <p:cNvPicPr>
            <a:picLocks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</p:spPr>
      </p:pic>
      <p:sp>
        <p:nvSpPr>
          <p:cNvPr id="115716" name="Rectangle 4"/>
          <p:cNvSpPr>
            <a:spLocks noChangeArrowheads="1"/>
          </p:cNvSpPr>
          <p:nvPr/>
        </p:nvSpPr>
        <p:spPr bwMode="auto">
          <a:xfrm>
            <a:off x="161925" y="0"/>
            <a:ext cx="8982075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uk-UA" sz="4800">
                <a:solidFill>
                  <a:srgbClr val="9999FF"/>
                </a:solidFill>
                <a:latin typeface="Arial" charset="0"/>
              </a:rPr>
              <a:t>    </a:t>
            </a:r>
            <a:r>
              <a:rPr lang="uk-UA" sz="4800">
                <a:solidFill>
                  <a:schemeClr val="hlink"/>
                </a:solidFill>
                <a:latin typeface="Arial" charset="0"/>
              </a:rPr>
              <a:t>Найбільші агломерації</a:t>
            </a:r>
            <a:br>
              <a:rPr lang="uk-UA" sz="4800">
                <a:solidFill>
                  <a:schemeClr val="hlink"/>
                </a:solidFill>
                <a:latin typeface="Arial" charset="0"/>
              </a:rPr>
            </a:br>
            <a:r>
              <a:rPr lang="uk-UA" sz="4800">
                <a:solidFill>
                  <a:schemeClr val="tx2"/>
                </a:solidFill>
                <a:latin typeface="Arial" charset="0"/>
              </a:rPr>
              <a:t>     </a:t>
            </a:r>
            <a:r>
              <a:rPr lang="uk-UA" sz="4400" b="1">
                <a:latin typeface="Arial" charset="0"/>
              </a:rPr>
              <a:t>(понад 1 млн. осіб)</a:t>
            </a:r>
            <a:endParaRPr lang="ru-RU" sz="4400" b="1">
              <a:latin typeface="Arial" charset="0"/>
            </a:endParaRPr>
          </a:p>
        </p:txBody>
      </p:sp>
      <p:sp>
        <p:nvSpPr>
          <p:cNvPr id="115717" name="Rectangle 5"/>
          <p:cNvSpPr>
            <a:spLocks noChangeArrowheads="1"/>
          </p:cNvSpPr>
          <p:nvPr/>
        </p:nvSpPr>
        <p:spPr bwMode="auto">
          <a:xfrm>
            <a:off x="250825" y="1406525"/>
            <a:ext cx="8351838" cy="545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Clr>
                <a:srgbClr val="9999FF"/>
              </a:buClr>
              <a:buFont typeface="Wingdings" pitchFamily="2" charset="2"/>
              <a:buChar char="v"/>
            </a:pPr>
            <a:r>
              <a:rPr lang="uk-UA" sz="4400">
                <a:solidFill>
                  <a:srgbClr val="FF0000"/>
                </a:solidFill>
                <a:latin typeface="Monotype Corsiva" pitchFamily="66" charset="0"/>
              </a:rPr>
              <a:t>Великий Лондон</a:t>
            </a:r>
          </a:p>
          <a:p>
            <a:pPr>
              <a:buClr>
                <a:srgbClr val="9999FF"/>
              </a:buClr>
              <a:buFont typeface="Wingdings" pitchFamily="2" charset="2"/>
              <a:buChar char="v"/>
            </a:pPr>
            <a:r>
              <a:rPr lang="uk-UA" sz="4400">
                <a:solidFill>
                  <a:srgbClr val="FF0000"/>
                </a:solidFill>
                <a:latin typeface="Monotype Corsiva" pitchFamily="66" charset="0"/>
              </a:rPr>
              <a:t>Західно –Мідлендська( Бірмінгем)</a:t>
            </a:r>
          </a:p>
          <a:p>
            <a:pPr>
              <a:buClr>
                <a:srgbClr val="9999FF"/>
              </a:buClr>
              <a:buFont typeface="Wingdings" pitchFamily="2" charset="2"/>
              <a:buChar char="v"/>
            </a:pPr>
            <a:r>
              <a:rPr lang="uk-UA" sz="4400">
                <a:solidFill>
                  <a:srgbClr val="FF0000"/>
                </a:solidFill>
                <a:latin typeface="Monotype Corsiva" pitchFamily="66" charset="0"/>
              </a:rPr>
              <a:t>Мерсейсайд (Ліверпуль)</a:t>
            </a:r>
          </a:p>
          <a:p>
            <a:pPr>
              <a:buClr>
                <a:srgbClr val="9999FF"/>
              </a:buClr>
              <a:buFont typeface="Wingdings" pitchFamily="2" charset="2"/>
              <a:buChar char="v"/>
            </a:pPr>
            <a:r>
              <a:rPr lang="uk-UA" sz="4400">
                <a:solidFill>
                  <a:schemeClr val="accent2"/>
                </a:solidFill>
                <a:latin typeface="Monotype Corsiva" pitchFamily="66" charset="0"/>
              </a:rPr>
              <a:t>Великий Манчестер</a:t>
            </a:r>
          </a:p>
          <a:p>
            <a:pPr>
              <a:buClr>
                <a:srgbClr val="9999FF"/>
              </a:buClr>
              <a:buFont typeface="Wingdings" pitchFamily="2" charset="2"/>
              <a:buChar char="v"/>
            </a:pPr>
            <a:r>
              <a:rPr lang="uk-UA" sz="4400">
                <a:solidFill>
                  <a:schemeClr val="accent2"/>
                </a:solidFill>
                <a:latin typeface="Monotype Corsiva" pitchFamily="66" charset="0"/>
              </a:rPr>
              <a:t>Західно- Йоркширська(Лідс)</a:t>
            </a:r>
          </a:p>
          <a:p>
            <a:pPr>
              <a:buClr>
                <a:srgbClr val="9999FF"/>
              </a:buClr>
              <a:buFont typeface="Wingdings" pitchFamily="2" charset="2"/>
              <a:buChar char="v"/>
            </a:pPr>
            <a:r>
              <a:rPr lang="uk-UA" sz="4400">
                <a:solidFill>
                  <a:schemeClr val="accent2"/>
                </a:solidFill>
                <a:latin typeface="Monotype Corsiva" pitchFamily="66" charset="0"/>
              </a:rPr>
              <a:t>Південо- Йоркширська (Шеффілд)</a:t>
            </a:r>
          </a:p>
          <a:p>
            <a:pPr>
              <a:buClr>
                <a:srgbClr val="9999FF"/>
              </a:buClr>
              <a:buFont typeface="Wingdings" pitchFamily="2" charset="2"/>
              <a:buChar char="v"/>
            </a:pPr>
            <a:r>
              <a:rPr lang="uk-UA" sz="4400">
                <a:solidFill>
                  <a:schemeClr val="accent2"/>
                </a:solidFill>
                <a:latin typeface="Monotype Corsiva" pitchFamily="66" charset="0"/>
              </a:rPr>
              <a:t>Клайсайд (Глазго)</a:t>
            </a:r>
          </a:p>
          <a:p>
            <a:pPr>
              <a:buClr>
                <a:srgbClr val="9999FF"/>
              </a:buClr>
              <a:buFont typeface="Wingdings" pitchFamily="2" charset="2"/>
              <a:buChar char="v"/>
            </a:pPr>
            <a:r>
              <a:rPr lang="uk-UA" sz="4400">
                <a:solidFill>
                  <a:schemeClr val="accent2"/>
                </a:solidFill>
                <a:latin typeface="Monotype Corsiva" pitchFamily="66" charset="0"/>
              </a:rPr>
              <a:t>Ньюкасл- епон- Тайн</a:t>
            </a:r>
            <a:endParaRPr lang="ru-RU" sz="4400">
              <a:solidFill>
                <a:schemeClr val="accent2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57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57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157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57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57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70" decel="100000"/>
                                        <p:tgtEl>
                                          <p:spTgt spid="1157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770" decel="100000"/>
                                        <p:tgtEl>
                                          <p:spTgt spid="1157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57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1157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57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" dur="770" fill="hold"/>
                                        <p:tgtEl>
                                          <p:spTgt spid="1157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57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57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57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57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57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500"/>
                            </p:stCondLst>
                            <p:childTnLst>
                              <p:par>
                                <p:cTn id="3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57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57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0"/>
                            </p:stCondLst>
                            <p:childTnLst>
                              <p:par>
                                <p:cTn id="4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57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57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500"/>
                            </p:stCondLst>
                            <p:childTnLst>
                              <p:par>
                                <p:cTn id="4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157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57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6000"/>
                            </p:stCondLst>
                            <p:childTnLst>
                              <p:par>
                                <p:cTn id="5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157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157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500"/>
                            </p:stCondLst>
                            <p:childTnLst>
                              <p:par>
                                <p:cTn id="5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157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157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7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2" name="Text Box 4"/>
          <p:cNvSpPr txBox="1">
            <a:spLocks noChangeArrowheads="1"/>
          </p:cNvSpPr>
          <p:nvPr/>
        </p:nvSpPr>
        <p:spPr bwMode="auto">
          <a:xfrm>
            <a:off x="1187450" y="0"/>
            <a:ext cx="705643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sz="3600">
                <a:solidFill>
                  <a:schemeClr val="accent1"/>
                </a:solidFill>
                <a:latin typeface="Garamond" pitchFamily="18" charset="0"/>
              </a:rPr>
              <a:t>            </a:t>
            </a:r>
            <a:r>
              <a:rPr lang="uk-UA" sz="4400">
                <a:solidFill>
                  <a:srgbClr val="FF0000"/>
                </a:solidFill>
                <a:latin typeface="Monotype Corsiva" pitchFamily="66" charset="0"/>
              </a:rPr>
              <a:t>Промисловість</a:t>
            </a:r>
            <a:endParaRPr lang="ru-RU" sz="440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119813" name="Rectangle 5"/>
          <p:cNvSpPr>
            <a:spLocks noChangeArrowheads="1"/>
          </p:cNvSpPr>
          <p:nvPr/>
        </p:nvSpPr>
        <p:spPr bwMode="auto">
          <a:xfrm>
            <a:off x="179388" y="692150"/>
            <a:ext cx="3816350" cy="59055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19814" name="Text Box 6"/>
          <p:cNvSpPr txBox="1">
            <a:spLocks noChangeArrowheads="1"/>
          </p:cNvSpPr>
          <p:nvPr/>
        </p:nvSpPr>
        <p:spPr bwMode="auto">
          <a:xfrm>
            <a:off x="395288" y="836613"/>
            <a:ext cx="3384550" cy="533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sz="3200" b="1">
                <a:solidFill>
                  <a:srgbClr val="0033CC"/>
                </a:solidFill>
                <a:latin typeface="Garamond" pitchFamily="18" charset="0"/>
              </a:rPr>
              <a:t>Чорна металургія:</a:t>
            </a:r>
          </a:p>
          <a:p>
            <a:pPr>
              <a:spcBef>
                <a:spcPct val="50000"/>
              </a:spcBef>
            </a:pPr>
            <a:r>
              <a:rPr lang="ru-RU" sz="2800">
                <a:solidFill>
                  <a:srgbClr val="0033CC"/>
                </a:solidFill>
                <a:latin typeface="Garamond" pitchFamily="18" charset="0"/>
              </a:rPr>
              <a:t>Шеффілд-Ротерем, Порт-Толбот, Ланверн, Сканторп, Скін-нінгров, Редкар, Лланеллі, Каррон, Клайд-Айрон, Мідлсбро, Равенскрег, Кардіфф.</a:t>
            </a:r>
            <a:endParaRPr lang="uk-UA" sz="2800">
              <a:solidFill>
                <a:srgbClr val="0033CC"/>
              </a:solidFill>
              <a:latin typeface="Garamond" pitchFamily="18" charset="0"/>
            </a:endParaRPr>
          </a:p>
          <a:p>
            <a:pPr>
              <a:spcBef>
                <a:spcPct val="50000"/>
              </a:spcBef>
            </a:pPr>
            <a:endParaRPr lang="ru-RU" sz="2800">
              <a:solidFill>
                <a:srgbClr val="0033CC"/>
              </a:solidFill>
              <a:latin typeface="Garamond" pitchFamily="18" charset="0"/>
            </a:endParaRPr>
          </a:p>
        </p:txBody>
      </p:sp>
      <p:sp>
        <p:nvSpPr>
          <p:cNvPr id="119816" name="Rectangle 8"/>
          <p:cNvSpPr>
            <a:spLocks noChangeArrowheads="1"/>
          </p:cNvSpPr>
          <p:nvPr/>
        </p:nvSpPr>
        <p:spPr bwMode="auto">
          <a:xfrm>
            <a:off x="4427538" y="692150"/>
            <a:ext cx="4932362" cy="59055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19817" name="Text Box 9"/>
          <p:cNvSpPr txBox="1">
            <a:spLocks noChangeArrowheads="1"/>
          </p:cNvSpPr>
          <p:nvPr/>
        </p:nvSpPr>
        <p:spPr bwMode="auto">
          <a:xfrm>
            <a:off x="4356100" y="692150"/>
            <a:ext cx="4787900" cy="570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uk-UA" sz="3200" b="1">
                <a:solidFill>
                  <a:srgbClr val="0033CC"/>
                </a:solidFill>
                <a:latin typeface="Garamond" pitchFamily="18" charset="0"/>
              </a:rPr>
              <a:t>Кольорова металургія: </a:t>
            </a:r>
          </a:p>
          <a:p>
            <a:r>
              <a:rPr lang="ru-RU" sz="2800">
                <a:solidFill>
                  <a:srgbClr val="0033CC"/>
                </a:solidFill>
                <a:latin typeface="Garamond" pitchFamily="18" charset="0"/>
              </a:rPr>
              <a:t>Суонсі, Лондон і його приміські зони, Холіхед, Лінмут, Ейвон-мут, Прескот.</a:t>
            </a:r>
          </a:p>
          <a:p>
            <a:r>
              <a:rPr lang="ru-RU" sz="2800" b="1">
                <a:solidFill>
                  <a:srgbClr val="0033CC"/>
                </a:solidFill>
                <a:latin typeface="Garamond" pitchFamily="18" charset="0"/>
              </a:rPr>
              <a:t>Алюмініва промисловість</a:t>
            </a:r>
            <a:r>
              <a:rPr lang="ru-RU" sz="2800">
                <a:solidFill>
                  <a:srgbClr val="0033CC"/>
                </a:solidFill>
                <a:latin typeface="Garamond" pitchFamily="18" charset="0"/>
              </a:rPr>
              <a:t>: Бернтайленд, Долгаррог, Ньюпорт, Кінлохлівен, Фойєрс, </a:t>
            </a:r>
            <a:r>
              <a:rPr lang="ru-RU" sz="2800">
                <a:solidFill>
                  <a:srgbClr val="0033CC"/>
                </a:solidFill>
                <a:latin typeface="Garamond" pitchFamily="18" charset="0"/>
                <a:hlinkClick r:id="rId2" tooltip="Форт-Уильям (Шотландия)"/>
              </a:rPr>
              <a:t>Форт-Уільям</a:t>
            </a:r>
            <a:r>
              <a:rPr lang="ru-RU" sz="2800">
                <a:solidFill>
                  <a:srgbClr val="0033CC"/>
                </a:solidFill>
                <a:latin typeface="Garamond" pitchFamily="18" charset="0"/>
              </a:rPr>
              <a:t>, Холіхед, Інвергордон.</a:t>
            </a:r>
          </a:p>
          <a:p>
            <a:r>
              <a:rPr lang="ru-RU" sz="2800" b="1">
                <a:solidFill>
                  <a:srgbClr val="0033CC"/>
                </a:solidFill>
                <a:latin typeface="Garamond" pitchFamily="18" charset="0"/>
              </a:rPr>
              <a:t>Свинцево-цинкова промисловість</a:t>
            </a:r>
            <a:r>
              <a:rPr lang="ru-RU" sz="2800">
                <a:solidFill>
                  <a:srgbClr val="0033CC"/>
                </a:solidFill>
                <a:latin typeface="Garamond" pitchFamily="18" charset="0"/>
              </a:rPr>
              <a:t>: Ейвонмут, Манчестер, Нортфліт, Глазго.</a:t>
            </a:r>
          </a:p>
          <a:p>
            <a:r>
              <a:rPr lang="ru-RU" sz="2800" b="1">
                <a:solidFill>
                  <a:srgbClr val="0033CC"/>
                </a:solidFill>
                <a:latin typeface="Garamond" pitchFamily="18" charset="0"/>
              </a:rPr>
              <a:t>Мідна промисловість</a:t>
            </a:r>
            <a:r>
              <a:rPr lang="ru-RU" sz="2800">
                <a:solidFill>
                  <a:srgbClr val="0033CC"/>
                </a:solidFill>
                <a:latin typeface="Garamond" pitchFamily="18" charset="0"/>
              </a:rPr>
              <a:t>: Бутл</a:t>
            </a:r>
            <a:r>
              <a:rPr lang="ru-RU" sz="2800">
                <a:solidFill>
                  <a:schemeClr val="accent2"/>
                </a:solidFill>
                <a:latin typeface="Garamond" pitchFamily="18" charset="0"/>
              </a:rPr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198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80"/>
                                        <p:tgtEl>
                                          <p:spTgt spid="1198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80"/>
                                        <p:tgtEl>
                                          <p:spTgt spid="1198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80"/>
                                        <p:tgtEl>
                                          <p:spTgt spid="1198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6" dur="80"/>
                                        <p:tgtEl>
                                          <p:spTgt spid="1198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7" dur="80"/>
                                        <p:tgtEl>
                                          <p:spTgt spid="1198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80"/>
                                        <p:tgtEl>
                                          <p:spTgt spid="1198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880"/>
                            </p:stCondLst>
                            <p:childTnLst>
                              <p:par>
                                <p:cTn id="20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80"/>
                                        <p:tgtEl>
                                          <p:spTgt spid="1198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80"/>
                                        <p:tgtEl>
                                          <p:spTgt spid="1198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80"/>
                                        <p:tgtEl>
                                          <p:spTgt spid="1198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720"/>
                            </p:stCondLst>
                            <p:childTnLst>
                              <p:par>
                                <p:cTn id="26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1198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1198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1198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360"/>
                            </p:stCondLst>
                            <p:childTnLst>
                              <p:par>
                                <p:cTn id="32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4" dur="80"/>
                                        <p:tgtEl>
                                          <p:spTgt spid="1198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5" dur="80"/>
                                        <p:tgtEl>
                                          <p:spTgt spid="1198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80"/>
                                        <p:tgtEl>
                                          <p:spTgt spid="1198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4560"/>
                            </p:stCondLst>
                            <p:childTnLst>
                              <p:par>
                                <p:cTn id="38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0" dur="80"/>
                                        <p:tgtEl>
                                          <p:spTgt spid="1198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1" dur="80"/>
                                        <p:tgtEl>
                                          <p:spTgt spid="1198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80"/>
                                        <p:tgtEl>
                                          <p:spTgt spid="1198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5" dur="80"/>
                                        <p:tgtEl>
                                          <p:spTgt spid="1198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6" dur="80"/>
                                        <p:tgtEl>
                                          <p:spTgt spid="1198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80"/>
                                        <p:tgtEl>
                                          <p:spTgt spid="1198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6596" name="Picture 4" descr="53e909e2c5ad6907f44b6a139931c321"/>
          <p:cNvPicPr>
            <a:picLocks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</p:spPr>
      </p:pic>
      <p:sp>
        <p:nvSpPr>
          <p:cNvPr id="366598" name="Rectangle 6"/>
          <p:cNvSpPr>
            <a:spLocks noChangeArrowheads="1"/>
          </p:cNvSpPr>
          <p:nvPr/>
        </p:nvSpPr>
        <p:spPr bwMode="auto">
          <a:xfrm>
            <a:off x="1547813" y="188913"/>
            <a:ext cx="5584825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uk-UA" sz="4800"/>
              <a:t>Електроенергетика</a:t>
            </a:r>
            <a:endParaRPr lang="ru-RU" sz="4800"/>
          </a:p>
        </p:txBody>
      </p:sp>
      <p:sp>
        <p:nvSpPr>
          <p:cNvPr id="366599" name="Rectangle 7"/>
          <p:cNvSpPr>
            <a:spLocks noChangeArrowheads="1"/>
          </p:cNvSpPr>
          <p:nvPr/>
        </p:nvSpPr>
        <p:spPr bwMode="auto">
          <a:xfrm>
            <a:off x="250825" y="917575"/>
            <a:ext cx="8893175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3200" dirty="0" err="1">
                <a:solidFill>
                  <a:srgbClr val="CCFFFF"/>
                </a:solidFill>
              </a:rPr>
              <a:t>Великобританія</a:t>
            </a:r>
            <a:r>
              <a:rPr lang="ru-RU" sz="3200" dirty="0">
                <a:solidFill>
                  <a:srgbClr val="CCFFFF"/>
                </a:solidFill>
              </a:rPr>
              <a:t> </a:t>
            </a:r>
            <a:r>
              <a:rPr lang="ru-RU" sz="3200" dirty="0" err="1">
                <a:solidFill>
                  <a:srgbClr val="CCFFFF"/>
                </a:solidFill>
              </a:rPr>
              <a:t>повністю</a:t>
            </a:r>
            <a:r>
              <a:rPr lang="ru-RU" sz="3200" dirty="0">
                <a:solidFill>
                  <a:srgbClr val="CCFFFF"/>
                </a:solidFill>
              </a:rPr>
              <a:t> </a:t>
            </a:r>
            <a:r>
              <a:rPr lang="ru-RU" sz="3200" dirty="0" err="1">
                <a:solidFill>
                  <a:srgbClr val="CCFFFF"/>
                </a:solidFill>
              </a:rPr>
              <a:t>забезпечує</a:t>
            </a:r>
            <a:r>
              <a:rPr lang="ru-RU" sz="3200" dirty="0">
                <a:solidFill>
                  <a:srgbClr val="CCFFFF"/>
                </a:solidFill>
              </a:rPr>
              <a:t> себе </a:t>
            </a:r>
            <a:r>
              <a:rPr lang="ru-RU" sz="3200" dirty="0" err="1">
                <a:solidFill>
                  <a:srgbClr val="CCFFFF"/>
                </a:solidFill>
              </a:rPr>
              <a:t>електроенергіею</a:t>
            </a:r>
            <a:r>
              <a:rPr lang="ru-RU" sz="3200" dirty="0">
                <a:solidFill>
                  <a:srgbClr val="CCFFFF"/>
                </a:solidFill>
              </a:rPr>
              <a:t>. 86 % </a:t>
            </a:r>
            <a:r>
              <a:rPr lang="ru-RU" sz="3200" dirty="0" err="1">
                <a:solidFill>
                  <a:srgbClr val="CCFFFF"/>
                </a:solidFill>
              </a:rPr>
              <a:t>електроенергії</a:t>
            </a:r>
            <a:r>
              <a:rPr lang="ru-RU" sz="3200" dirty="0">
                <a:solidFill>
                  <a:srgbClr val="CCFFFF"/>
                </a:solidFill>
              </a:rPr>
              <a:t>  </a:t>
            </a:r>
            <a:r>
              <a:rPr lang="ru-RU" sz="3200" dirty="0" err="1">
                <a:solidFill>
                  <a:srgbClr val="CCFFFF"/>
                </a:solidFill>
              </a:rPr>
              <a:t>виробляється</a:t>
            </a:r>
            <a:r>
              <a:rPr lang="ru-RU" sz="3200" dirty="0">
                <a:solidFill>
                  <a:srgbClr val="CCFFFF"/>
                </a:solidFill>
              </a:rPr>
              <a:t> </a:t>
            </a:r>
            <a:r>
              <a:rPr lang="ru-RU" sz="3200" dirty="0" err="1">
                <a:solidFill>
                  <a:srgbClr val="CCFFFF"/>
                </a:solidFill>
              </a:rPr>
              <a:t>тепловими</a:t>
            </a:r>
            <a:r>
              <a:rPr lang="ru-RU" sz="3200" dirty="0">
                <a:solidFill>
                  <a:srgbClr val="CCFFFF"/>
                </a:solidFill>
              </a:rPr>
              <a:t> </a:t>
            </a:r>
            <a:r>
              <a:rPr lang="ru-RU" sz="3200" dirty="0" err="1">
                <a:solidFill>
                  <a:srgbClr val="CCFFFF"/>
                </a:solidFill>
              </a:rPr>
              <a:t>електростанціями</a:t>
            </a:r>
            <a:r>
              <a:rPr lang="ru-RU" sz="3200" dirty="0">
                <a:solidFill>
                  <a:srgbClr val="CCFFFF"/>
                </a:solidFill>
              </a:rPr>
              <a:t> (ТЕС), 12 % - </a:t>
            </a:r>
            <a:r>
              <a:rPr lang="ru-RU" sz="3200" dirty="0" err="1">
                <a:solidFill>
                  <a:srgbClr val="CCFFFF"/>
                </a:solidFill>
              </a:rPr>
              <a:t>атомними</a:t>
            </a:r>
            <a:r>
              <a:rPr lang="ru-RU" sz="3200" dirty="0">
                <a:solidFill>
                  <a:srgbClr val="CCFFFF"/>
                </a:solidFill>
              </a:rPr>
              <a:t> (АЕС) </a:t>
            </a:r>
            <a:r>
              <a:rPr lang="ru-RU" sz="3200" dirty="0" err="1">
                <a:solidFill>
                  <a:srgbClr val="CCFFFF"/>
                </a:solidFill>
              </a:rPr>
              <a:t>і</a:t>
            </a:r>
            <a:r>
              <a:rPr lang="ru-RU" sz="3200" dirty="0">
                <a:solidFill>
                  <a:srgbClr val="CCFFFF"/>
                </a:solidFill>
              </a:rPr>
              <a:t> 2 % - </a:t>
            </a:r>
            <a:r>
              <a:rPr lang="ru-RU" sz="3200" dirty="0" err="1">
                <a:solidFill>
                  <a:srgbClr val="CCFFFF"/>
                </a:solidFill>
              </a:rPr>
              <a:t>гідроелектростанціями</a:t>
            </a:r>
            <a:r>
              <a:rPr lang="ru-RU" sz="3200" dirty="0">
                <a:solidFill>
                  <a:srgbClr val="CCFFFF"/>
                </a:solidFill>
              </a:rPr>
              <a:t>(ГЕС). </a:t>
            </a:r>
            <a:r>
              <a:rPr lang="ru-RU" sz="3200" dirty="0" err="1">
                <a:solidFill>
                  <a:srgbClr val="CCFFFF"/>
                </a:solidFill>
              </a:rPr>
              <a:t>Більшість</a:t>
            </a:r>
            <a:r>
              <a:rPr lang="ru-RU" sz="3200" dirty="0">
                <a:solidFill>
                  <a:srgbClr val="CCFFFF"/>
                </a:solidFill>
              </a:rPr>
              <a:t> ТЕС </a:t>
            </a:r>
            <a:r>
              <a:rPr lang="ru-RU" sz="3200" dirty="0" err="1">
                <a:solidFill>
                  <a:srgbClr val="CCFFFF"/>
                </a:solidFill>
              </a:rPr>
              <a:t>працює</a:t>
            </a:r>
            <a:r>
              <a:rPr lang="ru-RU" sz="3200" dirty="0">
                <a:solidFill>
                  <a:srgbClr val="CCFFFF"/>
                </a:solidFill>
              </a:rPr>
              <a:t> на </a:t>
            </a:r>
            <a:r>
              <a:rPr lang="ru-RU" sz="3200" dirty="0" err="1" smtClean="0">
                <a:solidFill>
                  <a:srgbClr val="CCFFFF"/>
                </a:solidFill>
              </a:rPr>
              <a:t>вуг</a:t>
            </a:r>
            <a:r>
              <a:rPr lang="uk-UA" sz="3200" dirty="0" smtClean="0">
                <a:solidFill>
                  <a:srgbClr val="CCFFFF"/>
                </a:solidFill>
              </a:rPr>
              <a:t>і</a:t>
            </a:r>
            <a:r>
              <a:rPr lang="ru-RU" sz="3200" dirty="0" err="1" smtClean="0">
                <a:solidFill>
                  <a:srgbClr val="CCFFFF"/>
                </a:solidFill>
              </a:rPr>
              <a:t>ллі</a:t>
            </a:r>
            <a:r>
              <a:rPr lang="ru-RU" sz="3200" dirty="0">
                <a:solidFill>
                  <a:srgbClr val="CCFFFF"/>
                </a:solidFill>
              </a:rPr>
              <a:t>, </a:t>
            </a:r>
            <a:r>
              <a:rPr lang="ru-RU" sz="3200" dirty="0" err="1">
                <a:solidFill>
                  <a:srgbClr val="CCFFFF"/>
                </a:solidFill>
              </a:rPr>
              <a:t>однак</a:t>
            </a:r>
            <a:r>
              <a:rPr lang="ru-RU" sz="3200" dirty="0">
                <a:solidFill>
                  <a:srgbClr val="CCFFFF"/>
                </a:solidFill>
              </a:rPr>
              <a:t> в </a:t>
            </a:r>
            <a:r>
              <a:rPr lang="ru-RU" sz="3200" dirty="0" err="1">
                <a:solidFill>
                  <a:srgbClr val="CCFFFF"/>
                </a:solidFill>
              </a:rPr>
              <a:t>останні</a:t>
            </a:r>
            <a:r>
              <a:rPr lang="ru-RU" sz="3200" dirty="0">
                <a:solidFill>
                  <a:srgbClr val="CCFFFF"/>
                </a:solidFill>
              </a:rPr>
              <a:t> роки </a:t>
            </a:r>
            <a:r>
              <a:rPr lang="ru-RU" sz="3200" dirty="0" err="1">
                <a:solidFill>
                  <a:srgbClr val="CCFFFF"/>
                </a:solidFill>
              </a:rPr>
              <a:t>частина</a:t>
            </a:r>
            <a:r>
              <a:rPr lang="ru-RU" sz="3200" dirty="0">
                <a:solidFill>
                  <a:srgbClr val="CCFFFF"/>
                </a:solidFill>
              </a:rPr>
              <a:t> </a:t>
            </a:r>
            <a:r>
              <a:rPr lang="ru-RU" sz="3200" dirty="0" err="1">
                <a:solidFill>
                  <a:srgbClr val="CCFFFF"/>
                </a:solidFill>
              </a:rPr>
              <a:t>з</a:t>
            </a:r>
            <a:r>
              <a:rPr lang="ru-RU" sz="3200" dirty="0">
                <a:solidFill>
                  <a:srgbClr val="CCFFFF"/>
                </a:solidFill>
              </a:rPr>
              <a:t> них переходить на </a:t>
            </a:r>
            <a:r>
              <a:rPr lang="ru-RU" sz="3200" dirty="0" err="1">
                <a:solidFill>
                  <a:srgbClr val="CCFFFF"/>
                </a:solidFill>
              </a:rPr>
              <a:t>нафту</a:t>
            </a:r>
            <a:r>
              <a:rPr lang="ru-RU" sz="3200" dirty="0">
                <a:solidFill>
                  <a:srgbClr val="CCFFFF"/>
                </a:solidFill>
              </a:rPr>
              <a:t>. </a:t>
            </a:r>
            <a:r>
              <a:rPr lang="ru-RU" sz="3200" dirty="0" err="1">
                <a:solidFill>
                  <a:srgbClr val="CCFFFF"/>
                </a:solidFill>
              </a:rPr>
              <a:t>Найбільш</a:t>
            </a:r>
            <a:r>
              <a:rPr lang="ru-RU" sz="3200" dirty="0">
                <a:solidFill>
                  <a:srgbClr val="CCFFFF"/>
                </a:solidFill>
              </a:rPr>
              <a:t> </a:t>
            </a:r>
            <a:r>
              <a:rPr lang="ru-RU" sz="3200" dirty="0" err="1">
                <a:solidFill>
                  <a:srgbClr val="CCFFFF"/>
                </a:solidFill>
              </a:rPr>
              <a:t>великі</a:t>
            </a:r>
            <a:r>
              <a:rPr lang="ru-RU" sz="3200" dirty="0">
                <a:solidFill>
                  <a:srgbClr val="CCFFFF"/>
                </a:solidFill>
              </a:rPr>
              <a:t> ТЕС (</a:t>
            </a:r>
            <a:r>
              <a:rPr lang="ru-RU" sz="3200" dirty="0" err="1">
                <a:solidFill>
                  <a:srgbClr val="CCFFFF"/>
                </a:solidFill>
              </a:rPr>
              <a:t>потужністю</a:t>
            </a:r>
            <a:r>
              <a:rPr lang="ru-RU" sz="3200" dirty="0">
                <a:solidFill>
                  <a:srgbClr val="CCFFFF"/>
                </a:solidFill>
              </a:rPr>
              <a:t>  </a:t>
            </a:r>
            <a:r>
              <a:rPr lang="ru-RU" sz="3200" dirty="0" err="1">
                <a:solidFill>
                  <a:srgbClr val="CCFFFF"/>
                </a:solidFill>
              </a:rPr>
              <a:t>більше</a:t>
            </a:r>
            <a:r>
              <a:rPr lang="ru-RU" sz="3200" dirty="0">
                <a:solidFill>
                  <a:srgbClr val="CCFFFF"/>
                </a:solidFill>
              </a:rPr>
              <a:t> 1 млн. кВт) </a:t>
            </a:r>
            <a:r>
              <a:rPr lang="ru-RU" sz="3200" dirty="0" err="1">
                <a:solidFill>
                  <a:srgbClr val="CCFFFF"/>
                </a:solidFill>
              </a:rPr>
              <a:t>знаходяться</a:t>
            </a:r>
            <a:r>
              <a:rPr lang="ru-RU" sz="3200" dirty="0">
                <a:solidFill>
                  <a:srgbClr val="CCFFFF"/>
                </a:solidFill>
              </a:rPr>
              <a:t> на </a:t>
            </a:r>
            <a:r>
              <a:rPr lang="ru-RU" sz="3200" dirty="0" err="1">
                <a:solidFill>
                  <a:srgbClr val="CCFFFF"/>
                </a:solidFill>
              </a:rPr>
              <a:t>річці</a:t>
            </a:r>
            <a:r>
              <a:rPr lang="ru-RU" sz="3200" dirty="0">
                <a:solidFill>
                  <a:srgbClr val="CCFFFF"/>
                </a:solidFill>
              </a:rPr>
              <a:t> </a:t>
            </a:r>
            <a:r>
              <a:rPr lang="ru-RU" sz="3200" dirty="0" err="1">
                <a:solidFill>
                  <a:srgbClr val="CCFFFF"/>
                </a:solidFill>
              </a:rPr>
              <a:t>Трент</a:t>
            </a:r>
            <a:r>
              <a:rPr lang="ru-RU" sz="3200" dirty="0">
                <a:solidFill>
                  <a:srgbClr val="CCFFFF"/>
                </a:solidFill>
              </a:rPr>
              <a:t> </a:t>
            </a:r>
            <a:r>
              <a:rPr lang="ru-RU" sz="3200" dirty="0" err="1">
                <a:solidFill>
                  <a:srgbClr val="CCFFFF"/>
                </a:solidFill>
              </a:rPr>
              <a:t>і</a:t>
            </a:r>
            <a:r>
              <a:rPr lang="ru-RU" sz="3200" dirty="0">
                <a:solidFill>
                  <a:srgbClr val="CCFFFF"/>
                </a:solidFill>
              </a:rPr>
              <a:t>  в </a:t>
            </a:r>
            <a:r>
              <a:rPr lang="ru-RU" sz="3200" dirty="0" err="1">
                <a:solidFill>
                  <a:srgbClr val="CCFFFF"/>
                </a:solidFill>
              </a:rPr>
              <a:t>околицях</a:t>
            </a:r>
            <a:r>
              <a:rPr lang="ru-RU" sz="3200" dirty="0">
                <a:solidFill>
                  <a:srgbClr val="CCFFFF"/>
                </a:solidFill>
              </a:rPr>
              <a:t> Лондона. </a:t>
            </a:r>
            <a:r>
              <a:rPr lang="ru-RU" sz="3200" dirty="0" err="1">
                <a:solidFill>
                  <a:srgbClr val="CCFFFF"/>
                </a:solidFill>
              </a:rPr>
              <a:t>Гідростанції</a:t>
            </a:r>
            <a:r>
              <a:rPr lang="ru-RU" sz="3200" dirty="0">
                <a:solidFill>
                  <a:srgbClr val="CCFFFF"/>
                </a:solidFill>
              </a:rPr>
              <a:t> , як  правило, </a:t>
            </a:r>
            <a:r>
              <a:rPr lang="ru-RU" sz="3200" dirty="0" err="1">
                <a:solidFill>
                  <a:srgbClr val="CCFFFF"/>
                </a:solidFill>
              </a:rPr>
              <a:t>невеликі</a:t>
            </a:r>
            <a:r>
              <a:rPr lang="ru-RU" sz="3200" dirty="0">
                <a:solidFill>
                  <a:srgbClr val="CCFFFF"/>
                </a:solidFill>
              </a:rPr>
              <a:t>, </a:t>
            </a:r>
            <a:r>
              <a:rPr lang="ru-RU" sz="3200" dirty="0" err="1">
                <a:solidFill>
                  <a:srgbClr val="CCFFFF"/>
                </a:solidFill>
              </a:rPr>
              <a:t>розміщені</a:t>
            </a:r>
            <a:r>
              <a:rPr lang="ru-RU" sz="3200" dirty="0">
                <a:solidFill>
                  <a:srgbClr val="CCFFFF"/>
                </a:solidFill>
              </a:rPr>
              <a:t> вони в основному на </a:t>
            </a:r>
            <a:r>
              <a:rPr lang="ru-RU" sz="3200" dirty="0" err="1">
                <a:solidFill>
                  <a:srgbClr val="CCFFFF"/>
                </a:solidFill>
              </a:rPr>
              <a:t>Шотландському</a:t>
            </a:r>
            <a:r>
              <a:rPr lang="ru-RU" sz="3200" dirty="0">
                <a:solidFill>
                  <a:srgbClr val="CCFFFF"/>
                </a:solidFill>
              </a:rPr>
              <a:t> </a:t>
            </a:r>
            <a:r>
              <a:rPr lang="ru-RU" sz="3200" dirty="0" err="1">
                <a:solidFill>
                  <a:srgbClr val="CCFFFF"/>
                </a:solidFill>
              </a:rPr>
              <a:t>нагірї</a:t>
            </a:r>
            <a:r>
              <a:rPr lang="ru-RU" sz="3200" dirty="0">
                <a:solidFill>
                  <a:srgbClr val="CCFFFF"/>
                </a:solidFill>
              </a:rPr>
              <a:t> 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665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65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665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66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800"/>
                            </p:stCondLst>
                            <p:childTnLst>
                              <p:par>
                                <p:cTn id="12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5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70" decel="100000"/>
                                        <p:tgtEl>
                                          <p:spTgt spid="3665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770" decel="100000"/>
                                        <p:tgtEl>
                                          <p:spTgt spid="3665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665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3665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665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3665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665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659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0994" name="Picture 2" descr="london_cab"/>
          <p:cNvPicPr>
            <a:picLocks noChangeAspect="1" noChangeArrowheads="1"/>
          </p:cNvPicPr>
          <p:nvPr>
            <p:ph idx="1"/>
          </p:nvPr>
        </p:nvPicPr>
        <p:blipFill>
          <a:blip r:embed="rId2" cstate="print">
            <a:lum bright="36000" contrast="-56000"/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</p:spPr>
      </p:pic>
      <p:sp>
        <p:nvSpPr>
          <p:cNvPr id="340995" name="Rectangle 3"/>
          <p:cNvSpPr>
            <a:spLocks noChangeArrowheads="1"/>
          </p:cNvSpPr>
          <p:nvPr/>
        </p:nvSpPr>
        <p:spPr bwMode="auto">
          <a:xfrm>
            <a:off x="2411413" y="0"/>
            <a:ext cx="3983037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uk-UA"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rPr>
              <a:t>Промисловість</a:t>
            </a:r>
            <a:endParaRPr lang="ru-RU" sz="4400" b="1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aramond" pitchFamily="18" charset="0"/>
            </a:endParaRPr>
          </a:p>
        </p:txBody>
      </p:sp>
      <p:sp>
        <p:nvSpPr>
          <p:cNvPr id="340996" name="Rectangle 4"/>
          <p:cNvSpPr>
            <a:spLocks noChangeArrowheads="1"/>
          </p:cNvSpPr>
          <p:nvPr/>
        </p:nvSpPr>
        <p:spPr bwMode="auto">
          <a:xfrm>
            <a:off x="0" y="549275"/>
            <a:ext cx="9396413" cy="6065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Tx/>
              <a:buBlip>
                <a:blip r:embed="rId3"/>
              </a:buBlip>
            </a:pPr>
            <a:r>
              <a:rPr lang="uk-UA" sz="3200" b="1">
                <a:effectLst>
                  <a:outerShdw blurRad="38100" dist="38100" dir="2700000" algn="tl">
                    <a:srgbClr val="FFFFFF"/>
                  </a:outerShdw>
                </a:effectLst>
                <a:latin typeface="Garamond" pitchFamily="18" charset="0"/>
              </a:rPr>
              <a:t>Автомобілебудування:</a:t>
            </a:r>
            <a:r>
              <a:rPr lang="uk-UA" sz="2800">
                <a:effectLst>
                  <a:outerShdw blurRad="38100" dist="38100" dir="2700000" algn="tl">
                    <a:srgbClr val="FFFFFF"/>
                  </a:outerShdw>
                </a:effectLst>
                <a:latin typeface="Garamond" pitchFamily="18" charset="0"/>
              </a:rPr>
              <a:t> </a:t>
            </a:r>
            <a:r>
              <a:rPr lang="uk-UA" sz="3000">
                <a:latin typeface="Times New Roman" pitchFamily="18" charset="0"/>
              </a:rPr>
              <a:t>Великий </a:t>
            </a:r>
            <a:r>
              <a:rPr lang="ru-RU" sz="3000">
                <a:latin typeface="Times New Roman" pitchFamily="18" charset="0"/>
              </a:rPr>
              <a:t> Лондон, Бірмінгем, Ковентрі, Лутон, Оксфорд, Дербі, Сандерленд, Ліверпуль.</a:t>
            </a:r>
          </a:p>
          <a:p>
            <a:pPr>
              <a:buFontTx/>
              <a:buBlip>
                <a:blip r:embed="rId3"/>
              </a:buBlip>
            </a:pPr>
            <a:r>
              <a:rPr lang="uk-UA" sz="3000" b="1">
                <a:latin typeface="Times New Roman" pitchFamily="18" charset="0"/>
              </a:rPr>
              <a:t>Важке машинобудування</a:t>
            </a:r>
            <a:r>
              <a:rPr lang="uk-UA" sz="3000">
                <a:latin typeface="Times New Roman" pitchFamily="18" charset="0"/>
              </a:rPr>
              <a:t>: тяжіє до металургійних заводів на північному сході Англії та у Клайдсайді.</a:t>
            </a:r>
          </a:p>
          <a:p>
            <a:pPr>
              <a:buFontTx/>
              <a:buBlip>
                <a:blip r:embed="rId3"/>
              </a:buBlip>
            </a:pPr>
            <a:r>
              <a:rPr lang="uk-UA" sz="3000" b="1">
                <a:latin typeface="Times New Roman" pitchFamily="18" charset="0"/>
              </a:rPr>
              <a:t>Текстильне машинобудування</a:t>
            </a:r>
            <a:r>
              <a:rPr lang="uk-UA" sz="3000">
                <a:latin typeface="Times New Roman" pitchFamily="18" charset="0"/>
              </a:rPr>
              <a:t>: Ланкашир, Йоркшир, Східний Мідленд.</a:t>
            </a:r>
          </a:p>
          <a:p>
            <a:pPr>
              <a:buFontTx/>
              <a:buBlip>
                <a:blip r:embed="rId3"/>
              </a:buBlip>
            </a:pPr>
            <a:r>
              <a:rPr lang="uk-UA" sz="3000" b="1">
                <a:latin typeface="Times New Roman" pitchFamily="18" charset="0"/>
              </a:rPr>
              <a:t>Авіаракетна промисловість</a:t>
            </a:r>
            <a:r>
              <a:rPr lang="uk-UA" sz="3000">
                <a:latin typeface="Times New Roman" pitchFamily="18" charset="0"/>
              </a:rPr>
              <a:t>: Великий </a:t>
            </a:r>
            <a:r>
              <a:rPr lang="ru-RU" sz="3000">
                <a:latin typeface="Times New Roman" pitchFamily="18" charset="0"/>
              </a:rPr>
              <a:t> Лондон, Брістоль, Філтон, Дербі, Глостер, Уайт, Йовіл, Лутон, Манчестер, Престон.</a:t>
            </a:r>
          </a:p>
          <a:p>
            <a:pPr>
              <a:buFontTx/>
              <a:buBlip>
                <a:blip r:embed="rId3"/>
              </a:buBlip>
            </a:pPr>
            <a:r>
              <a:rPr lang="uk-UA" sz="3000" b="1">
                <a:latin typeface="Times New Roman" pitchFamily="18" charset="0"/>
              </a:rPr>
              <a:t>Суднобудування</a:t>
            </a:r>
            <a:r>
              <a:rPr lang="uk-UA" sz="3000">
                <a:latin typeface="Times New Roman" pitchFamily="18" charset="0"/>
              </a:rPr>
              <a:t>:</a:t>
            </a:r>
            <a:r>
              <a:rPr lang="ru-RU" sz="3000">
                <a:latin typeface="Times New Roman" pitchFamily="18" charset="0"/>
              </a:rPr>
              <a:t>Клайдсайд, Барроу-ін-Фернесс, Белфаст, Сандерленд, Беркенхед, Ньюкасл, Глазго, Грінок, Портсмут, Плімут, Саутгемптон</a:t>
            </a:r>
            <a:r>
              <a:rPr lang="ru-RU" sz="3000">
                <a:solidFill>
                  <a:srgbClr val="CCFFFF"/>
                </a:solidFill>
                <a:latin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409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9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409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409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9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409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409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9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409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409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9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409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409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9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409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409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099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94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-171450"/>
            <a:ext cx="8218487" cy="171450"/>
          </a:xfrm>
        </p:spPr>
        <p:txBody>
          <a:bodyPr/>
          <a:lstStyle/>
          <a:p>
            <a:pPr>
              <a:buClr>
                <a:schemeClr val="accent2"/>
              </a:buClr>
              <a:buFont typeface="Wingdings" pitchFamily="2" charset="2"/>
              <a:buChar char="v"/>
            </a:pPr>
            <a:r>
              <a:rPr lang="ru-RU" sz="3600"/>
              <a:t/>
            </a:r>
            <a:br>
              <a:rPr lang="ru-RU" sz="3600"/>
            </a:br>
            <a:r>
              <a:rPr lang="ru-RU" sz="3600"/>
              <a:t/>
            </a:r>
            <a:br>
              <a:rPr lang="ru-RU" sz="3600"/>
            </a:br>
            <a:r>
              <a:rPr lang="ru-RU" sz="3600"/>
              <a:t/>
            </a:r>
            <a:br>
              <a:rPr lang="ru-RU" sz="3600"/>
            </a:br>
            <a:r>
              <a:rPr lang="ru-RU" sz="3600"/>
              <a:t/>
            </a:r>
            <a:br>
              <a:rPr lang="ru-RU" sz="3600"/>
            </a:br>
            <a:r>
              <a:rPr lang="ru-RU" sz="3600"/>
              <a:t/>
            </a:r>
            <a:br>
              <a:rPr lang="ru-RU" sz="3600"/>
            </a:br>
            <a:r>
              <a:rPr lang="ru-RU" sz="3600"/>
              <a:t/>
            </a:r>
            <a:br>
              <a:rPr lang="ru-RU" sz="3600"/>
            </a:br>
            <a:r>
              <a:rPr lang="ru-RU" sz="3600"/>
              <a:t/>
            </a:r>
            <a:br>
              <a:rPr lang="ru-RU" sz="3600"/>
            </a:br>
            <a:r>
              <a:rPr lang="ru-RU" sz="3600"/>
              <a:t/>
            </a:r>
            <a:br>
              <a:rPr lang="ru-RU" sz="3600"/>
            </a:br>
            <a:r>
              <a:rPr lang="ru-RU" sz="3600">
                <a:solidFill>
                  <a:srgbClr val="0000FF"/>
                </a:solidFill>
                <a:latin typeface="Monotype Corsiva" pitchFamily="66" charset="0"/>
              </a:rPr>
              <a:t>Хімічна промисловість:</a:t>
            </a:r>
            <a:br>
              <a:rPr lang="ru-RU" sz="3600">
                <a:solidFill>
                  <a:srgbClr val="0000FF"/>
                </a:solidFill>
                <a:latin typeface="Monotype Corsiva" pitchFamily="66" charset="0"/>
              </a:rPr>
            </a:br>
            <a:r>
              <a:rPr lang="ru-RU" sz="3600" b="0">
                <a:solidFill>
                  <a:srgbClr val="0000FF"/>
                </a:solidFill>
                <a:effectLst/>
                <a:latin typeface="Monotype Corsiva" pitchFamily="66" charset="0"/>
              </a:rPr>
              <a:t>Великий Лондон</a:t>
            </a:r>
            <a:r>
              <a:rPr lang="ru-RU" sz="3600">
                <a:solidFill>
                  <a:srgbClr val="0000FF"/>
                </a:solidFill>
                <a:effectLst/>
                <a:latin typeface="Monotype Corsiva" pitchFamily="66" charset="0"/>
              </a:rPr>
              <a:t>, </a:t>
            </a:r>
            <a:r>
              <a:rPr lang="ru-RU" sz="3600" b="0">
                <a:solidFill>
                  <a:srgbClr val="0000FF"/>
                </a:solidFill>
                <a:effectLst/>
                <a:latin typeface="Monotype Corsiva" pitchFamily="66" charset="0"/>
              </a:rPr>
              <a:t>Фолі-Саутгемптон, </a:t>
            </a:r>
            <a:br>
              <a:rPr lang="ru-RU" sz="3600" b="0">
                <a:solidFill>
                  <a:srgbClr val="0000FF"/>
                </a:solidFill>
                <a:effectLst/>
                <a:latin typeface="Monotype Corsiva" pitchFamily="66" charset="0"/>
              </a:rPr>
            </a:br>
            <a:r>
              <a:rPr lang="ru-RU" sz="3600" b="0">
                <a:solidFill>
                  <a:srgbClr val="0000FF"/>
                </a:solidFill>
                <a:effectLst/>
                <a:latin typeface="Monotype Corsiva" pitchFamily="66" charset="0"/>
              </a:rPr>
              <a:t>Стенлоу-Каррінгтон, Біллінгем-Уілтон, </a:t>
            </a:r>
            <a:br>
              <a:rPr lang="ru-RU" sz="3600" b="0">
                <a:solidFill>
                  <a:srgbClr val="0000FF"/>
                </a:solidFill>
                <a:effectLst/>
                <a:latin typeface="Monotype Corsiva" pitchFamily="66" charset="0"/>
              </a:rPr>
            </a:br>
            <a:r>
              <a:rPr lang="ru-RU" sz="3600" b="0">
                <a:solidFill>
                  <a:srgbClr val="0000FF"/>
                </a:solidFill>
                <a:effectLst/>
                <a:latin typeface="Monotype Corsiva" pitchFamily="66" charset="0"/>
              </a:rPr>
              <a:t>Норт-Тис, Грейнджмут, Мосморан, </a:t>
            </a:r>
            <a:br>
              <a:rPr lang="ru-RU" sz="3600" b="0">
                <a:solidFill>
                  <a:srgbClr val="0000FF"/>
                </a:solidFill>
                <a:effectLst/>
                <a:latin typeface="Monotype Corsiva" pitchFamily="66" charset="0"/>
              </a:rPr>
            </a:br>
            <a:r>
              <a:rPr lang="ru-RU" sz="3600" b="0">
                <a:solidFill>
                  <a:srgbClr val="0000FF"/>
                </a:solidFill>
                <a:effectLst/>
                <a:latin typeface="Monotype Corsiva" pitchFamily="66" charset="0"/>
              </a:rPr>
              <a:t>Брістоль, Іммінгем,  Лондондері, Глазго, Бірмінгем, Ньюкасл, Мідлсбро, Абердін, Хайт, Ліверпуль, Манчестер, Гулль, Шелл-Хейвен.</a:t>
            </a:r>
          </a:p>
        </p:txBody>
      </p:sp>
      <p:sp>
        <p:nvSpPr>
          <p:cNvPr id="338970" name="Rectangle 26"/>
          <p:cNvSpPr>
            <a:spLocks noChangeArrowheads="1"/>
          </p:cNvSpPr>
          <p:nvPr/>
        </p:nvSpPr>
        <p:spPr bwMode="auto">
          <a:xfrm>
            <a:off x="1116013" y="5010150"/>
            <a:ext cx="68405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ru-RU">
                <a:latin typeface="Garamond" pitchFamily="18" charset="0"/>
              </a:rPr>
              <a:t>:</a:t>
            </a:r>
          </a:p>
        </p:txBody>
      </p:sp>
      <p:sp>
        <p:nvSpPr>
          <p:cNvPr id="338971" name="Text Box 27"/>
          <p:cNvSpPr txBox="1">
            <a:spLocks noChangeArrowheads="1"/>
          </p:cNvSpPr>
          <p:nvPr/>
        </p:nvSpPr>
        <p:spPr bwMode="auto">
          <a:xfrm>
            <a:off x="395288" y="3357563"/>
            <a:ext cx="8748712" cy="393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uk-UA" sz="3600" b="1">
              <a:solidFill>
                <a:schemeClr val="folHlink"/>
              </a:solidFill>
              <a:latin typeface="Monotype Corsiva" pitchFamily="66" charset="0"/>
            </a:endParaRPr>
          </a:p>
          <a:p>
            <a:pPr>
              <a:spcBef>
                <a:spcPct val="50000"/>
              </a:spcBef>
            </a:pPr>
            <a:r>
              <a:rPr lang="uk-UA" sz="3600" b="1">
                <a:solidFill>
                  <a:srgbClr val="0000FF"/>
                </a:solidFill>
                <a:latin typeface="Monotype Corsiva" pitchFamily="66" charset="0"/>
              </a:rPr>
              <a:t>Нафтопереробка: </a:t>
            </a:r>
            <a:r>
              <a:rPr lang="ru-RU" sz="3600">
                <a:solidFill>
                  <a:srgbClr val="0000FF"/>
                </a:solidFill>
                <a:latin typeface="Monotype Corsiva" pitchFamily="66" charset="0"/>
              </a:rPr>
              <a:t>Шелл-Хейвен, Фолі, Грейнджмут, Мілфорд-Хейвен, Пембрук, Баррі, Корітон, Ландарсі, Стенлоу-Каррінгтон, Біллінгем-Уілтон, Тіспорт.</a:t>
            </a:r>
          </a:p>
          <a:p>
            <a:pPr>
              <a:spcBef>
                <a:spcPct val="50000"/>
              </a:spcBef>
            </a:pPr>
            <a:endParaRPr lang="ru-RU" sz="3600">
              <a:solidFill>
                <a:srgbClr val="0000FF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389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389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389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389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89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89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800" decel="100000"/>
                                        <p:tgtEl>
                                          <p:spTgt spid="338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338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338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338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8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8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94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4551" name="Picture 7" descr="Webshots14"/>
          <p:cNvPicPr>
            <a:picLocks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</p:spPr>
      </p:pic>
      <p:sp>
        <p:nvSpPr>
          <p:cNvPr id="364552" name="Rectangle 8"/>
          <p:cNvSpPr>
            <a:spLocks noChangeArrowheads="1"/>
          </p:cNvSpPr>
          <p:nvPr/>
        </p:nvSpPr>
        <p:spPr bwMode="auto">
          <a:xfrm>
            <a:off x="1908175" y="87313"/>
            <a:ext cx="620871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uk-UA" sz="40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Сільське господарство</a:t>
            </a:r>
            <a:endParaRPr lang="ru-RU" sz="4000" b="1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64553" name="Rectangle 9"/>
          <p:cNvSpPr>
            <a:spLocks noChangeArrowheads="1"/>
          </p:cNvSpPr>
          <p:nvPr/>
        </p:nvSpPr>
        <p:spPr bwMode="auto">
          <a:xfrm>
            <a:off x="0" y="1196975"/>
            <a:ext cx="8893175" cy="448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Clr>
                <a:schemeClr val="accent2"/>
              </a:buClr>
              <a:buFont typeface="Wingdings" pitchFamily="2" charset="2"/>
              <a:buChar char="q"/>
            </a:pPr>
            <a:r>
              <a:rPr lang="uk-UA" sz="36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У сільському господарстві зайнято 2,1 % </a:t>
            </a:r>
            <a:r>
              <a:rPr lang="uk-UA" sz="36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економічно  активного </a:t>
            </a:r>
            <a:r>
              <a:rPr lang="uk-UA" sz="36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населення.</a:t>
            </a:r>
          </a:p>
          <a:p>
            <a:pPr>
              <a:buClr>
                <a:schemeClr val="accent2"/>
              </a:buClr>
              <a:buFont typeface="Wingdings" pitchFamily="2" charset="2"/>
              <a:buChar char="q"/>
            </a:pPr>
            <a:r>
              <a:rPr lang="uk-UA" sz="36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У країні 241 тис. фермерських господарств.</a:t>
            </a:r>
          </a:p>
          <a:p>
            <a:pPr>
              <a:buClr>
                <a:schemeClr val="accent2"/>
              </a:buClr>
              <a:buFont typeface="Wingdings" pitchFamily="2" charset="2"/>
              <a:buChar char="q"/>
            </a:pPr>
            <a:r>
              <a:rPr lang="uk-UA" sz="36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Загальна оброблювана площа – 11,9 млн. га</a:t>
            </a:r>
          </a:p>
          <a:p>
            <a:pPr>
              <a:buClr>
                <a:schemeClr val="accent2"/>
              </a:buClr>
              <a:buFont typeface="Wingdings" pitchFamily="2" charset="2"/>
              <a:buChar char="q"/>
            </a:pPr>
            <a:r>
              <a:rPr lang="uk-UA" sz="36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У структурі сільськогосподарського виробництва переважає </a:t>
            </a:r>
            <a:r>
              <a:rPr lang="uk-UA" sz="3600" dirty="0" err="1">
                <a:effectLst>
                  <a:outerShdw blurRad="38100" dist="38100" dir="2700000" algn="tl">
                    <a:srgbClr val="FFFFFF"/>
                  </a:outerShdw>
                </a:effectLst>
              </a:rPr>
              <a:t>твариництво</a:t>
            </a:r>
            <a:r>
              <a:rPr lang="uk-UA" sz="36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.</a:t>
            </a:r>
            <a:endParaRPr lang="ru-RU" sz="3600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645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45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645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645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5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645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645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5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645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645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5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645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645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5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645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645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455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437" name="Text Box 5"/>
          <p:cNvSpPr txBox="1">
            <a:spLocks noChangeArrowheads="1"/>
          </p:cNvSpPr>
          <p:nvPr/>
        </p:nvSpPr>
        <p:spPr bwMode="auto">
          <a:xfrm>
            <a:off x="468313" y="0"/>
            <a:ext cx="7920037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sz="6000">
                <a:latin typeface="Monotype Corsiva" pitchFamily="66" charset="0"/>
              </a:rPr>
              <a:t>            Рослинність</a:t>
            </a:r>
            <a:endParaRPr lang="ru-RU" sz="6000">
              <a:latin typeface="Monotype Corsiva" pitchFamily="66" charset="0"/>
            </a:endParaRPr>
          </a:p>
        </p:txBody>
      </p:sp>
      <p:sp>
        <p:nvSpPr>
          <p:cNvPr id="402438" name="Text Box 6"/>
          <p:cNvSpPr txBox="1">
            <a:spLocks noChangeArrowheads="1"/>
          </p:cNvSpPr>
          <p:nvPr/>
        </p:nvSpPr>
        <p:spPr bwMode="auto">
          <a:xfrm>
            <a:off x="0" y="836613"/>
            <a:ext cx="8964613" cy="424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chemeClr val="tx2"/>
              </a:buClr>
              <a:buFont typeface="Wingdings" pitchFamily="2" charset="2"/>
              <a:buChar char="Ø"/>
            </a:pPr>
            <a:r>
              <a:rPr lang="uk-UA" sz="2800" dirty="0"/>
              <a:t>У рослинництві майже 60% орних земель </a:t>
            </a:r>
            <a:r>
              <a:rPr lang="uk-UA" sz="2800" dirty="0" err="1"/>
              <a:t>занято</a:t>
            </a:r>
            <a:r>
              <a:rPr lang="uk-UA" sz="2800" dirty="0"/>
              <a:t> під багаторічними травами.</a:t>
            </a:r>
          </a:p>
          <a:p>
            <a:pPr>
              <a:spcBef>
                <a:spcPct val="50000"/>
              </a:spcBef>
              <a:buClr>
                <a:schemeClr val="tx2"/>
              </a:buClr>
              <a:buFont typeface="Wingdings" pitchFamily="2" charset="2"/>
              <a:buChar char="Ø"/>
            </a:pPr>
            <a:r>
              <a:rPr lang="uk-UA" sz="2800" dirty="0"/>
              <a:t>28% - під зерновими культурами (15%- пшениця, 11% - ячмінь)</a:t>
            </a:r>
          </a:p>
          <a:p>
            <a:pPr>
              <a:spcBef>
                <a:spcPct val="50000"/>
              </a:spcBef>
              <a:buClr>
                <a:schemeClr val="tx2"/>
              </a:buClr>
              <a:buFont typeface="Wingdings" pitchFamily="2" charset="2"/>
              <a:buChar char="Ø"/>
            </a:pPr>
            <a:r>
              <a:rPr lang="uk-UA" sz="2800" dirty="0"/>
              <a:t>12% - під технічними культурами(рапсом, цукровим буряком, льоном) і кормовими культурами (Включаючи </a:t>
            </a:r>
            <a:r>
              <a:rPr lang="uk-UA" sz="2800" dirty="0" smtClean="0"/>
              <a:t>картоплю) </a:t>
            </a:r>
            <a:endParaRPr lang="uk-UA" sz="2800" dirty="0"/>
          </a:p>
          <a:p>
            <a:pPr>
              <a:spcBef>
                <a:spcPct val="50000"/>
              </a:spcBef>
              <a:buClr>
                <a:schemeClr val="tx2"/>
              </a:buClr>
              <a:buFont typeface="Wingdings" pitchFamily="2" charset="2"/>
              <a:buChar char="Ø"/>
            </a:pPr>
            <a:r>
              <a:rPr lang="uk-UA" sz="2800" dirty="0"/>
              <a:t>3 – 4% - ягоди і виноградники</a:t>
            </a:r>
            <a:r>
              <a:rPr lang="uk-UA" sz="3200" dirty="0"/>
              <a:t>.</a:t>
            </a:r>
            <a:endParaRPr lang="ru-RU" sz="3200" dirty="0"/>
          </a:p>
        </p:txBody>
      </p:sp>
      <p:pic>
        <p:nvPicPr>
          <p:cNvPr id="402439" name="Picture 7" descr="f5fc32b9dbbdf72c86387cadddb92a83"/>
          <p:cNvPicPr>
            <a:picLocks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508625" y="4076700"/>
            <a:ext cx="3635375" cy="27813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02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70" decel="100000"/>
                                        <p:tgtEl>
                                          <p:spTgt spid="4024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770" decel="100000"/>
                                        <p:tgtEl>
                                          <p:spTgt spid="4024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024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4" dur="770" fill="hold"/>
                                        <p:tgtEl>
                                          <p:spTgt spid="4024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024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6" dur="770" fill="hold"/>
                                        <p:tgtEl>
                                          <p:spTgt spid="4024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024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8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70" decel="100000"/>
                                        <p:tgtEl>
                                          <p:spTgt spid="4024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770" decel="100000"/>
                                        <p:tgtEl>
                                          <p:spTgt spid="4024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024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3" dur="770" fill="hold"/>
                                        <p:tgtEl>
                                          <p:spTgt spid="4024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024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5" dur="770" fill="hold"/>
                                        <p:tgtEl>
                                          <p:spTgt spid="4024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024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7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70" decel="100000"/>
                                        <p:tgtEl>
                                          <p:spTgt spid="4024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770" decel="100000"/>
                                        <p:tgtEl>
                                          <p:spTgt spid="4024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024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2" dur="770" fill="hold"/>
                                        <p:tgtEl>
                                          <p:spTgt spid="4024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024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4" dur="770" fill="hold"/>
                                        <p:tgtEl>
                                          <p:spTgt spid="4024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024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6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770" decel="100000"/>
                                        <p:tgtEl>
                                          <p:spTgt spid="4024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770" decel="100000"/>
                                        <p:tgtEl>
                                          <p:spTgt spid="4024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024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1" dur="770" fill="hold"/>
                                        <p:tgtEl>
                                          <p:spTgt spid="4024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024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3" dur="770" fill="hold"/>
                                        <p:tgtEl>
                                          <p:spTgt spid="4024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024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243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484" name="Text Box 4"/>
          <p:cNvSpPr txBox="1">
            <a:spLocks noChangeArrowheads="1"/>
          </p:cNvSpPr>
          <p:nvPr/>
        </p:nvSpPr>
        <p:spPr bwMode="auto">
          <a:xfrm>
            <a:off x="1476375" y="188913"/>
            <a:ext cx="7272338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sz="6000">
                <a:latin typeface="Monotype Corsiva" pitchFamily="66" charset="0"/>
              </a:rPr>
              <a:t>      Тваринництво</a:t>
            </a:r>
            <a:endParaRPr lang="ru-RU" sz="6000">
              <a:latin typeface="Monotype Corsiva" pitchFamily="66" charset="0"/>
            </a:endParaRPr>
          </a:p>
        </p:txBody>
      </p:sp>
      <p:sp>
        <p:nvSpPr>
          <p:cNvPr id="404485" name="Text Box 5"/>
          <p:cNvSpPr txBox="1">
            <a:spLocks noChangeArrowheads="1"/>
          </p:cNvSpPr>
          <p:nvPr/>
        </p:nvSpPr>
        <p:spPr bwMode="auto">
          <a:xfrm>
            <a:off x="0" y="1268413"/>
            <a:ext cx="9144000" cy="308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chemeClr val="accent2"/>
              </a:buClr>
              <a:buFont typeface="Wingdings" pitchFamily="2" charset="2"/>
              <a:buChar char="q"/>
            </a:pPr>
            <a:r>
              <a:rPr lang="uk-UA" sz="2800" dirty="0" err="1" smtClean="0">
                <a:solidFill>
                  <a:schemeClr val="tx2"/>
                </a:solidFill>
              </a:rPr>
              <a:t>Поголів”я</a:t>
            </a:r>
            <a:r>
              <a:rPr lang="uk-UA" sz="2800" dirty="0" smtClean="0">
                <a:solidFill>
                  <a:schemeClr val="tx2"/>
                </a:solidFill>
              </a:rPr>
              <a:t> </a:t>
            </a:r>
            <a:r>
              <a:rPr lang="uk-UA" sz="2800" dirty="0">
                <a:solidFill>
                  <a:schemeClr val="tx2"/>
                </a:solidFill>
              </a:rPr>
              <a:t>великої рогатої худоби – 11,8 млн. голів</a:t>
            </a:r>
          </a:p>
          <a:p>
            <a:pPr>
              <a:spcBef>
                <a:spcPct val="50000"/>
              </a:spcBef>
              <a:buClr>
                <a:schemeClr val="accent2"/>
              </a:buClr>
              <a:buFont typeface="Wingdings" pitchFamily="2" charset="2"/>
              <a:buChar char="q"/>
            </a:pPr>
            <a:r>
              <a:rPr lang="uk-UA" sz="2800" dirty="0" err="1" smtClean="0">
                <a:solidFill>
                  <a:schemeClr val="tx2"/>
                </a:solidFill>
              </a:rPr>
              <a:t>Поголів”я</a:t>
            </a:r>
            <a:r>
              <a:rPr lang="uk-UA" sz="2800" dirty="0" smtClean="0">
                <a:solidFill>
                  <a:schemeClr val="tx2"/>
                </a:solidFill>
              </a:rPr>
              <a:t> </a:t>
            </a:r>
            <a:r>
              <a:rPr lang="uk-UA" sz="2800" dirty="0">
                <a:solidFill>
                  <a:schemeClr val="tx2"/>
                </a:solidFill>
              </a:rPr>
              <a:t>овець – 29 млн.</a:t>
            </a:r>
          </a:p>
          <a:p>
            <a:pPr>
              <a:spcBef>
                <a:spcPct val="50000"/>
              </a:spcBef>
              <a:buClr>
                <a:schemeClr val="accent2"/>
              </a:buClr>
              <a:buFont typeface="Wingdings" pitchFamily="2" charset="2"/>
              <a:buChar char="q"/>
            </a:pPr>
            <a:r>
              <a:rPr lang="uk-UA" sz="2800" dirty="0" err="1" smtClean="0">
                <a:solidFill>
                  <a:schemeClr val="tx2"/>
                </a:solidFill>
              </a:rPr>
              <a:t>Поголів”я</a:t>
            </a:r>
            <a:r>
              <a:rPr lang="uk-UA" sz="2800" dirty="0" smtClean="0">
                <a:solidFill>
                  <a:schemeClr val="tx2"/>
                </a:solidFill>
              </a:rPr>
              <a:t> </a:t>
            </a:r>
            <a:r>
              <a:rPr lang="uk-UA" sz="2800" dirty="0">
                <a:solidFill>
                  <a:schemeClr val="tx2"/>
                </a:solidFill>
              </a:rPr>
              <a:t>свиней – 8 млн.</a:t>
            </a:r>
          </a:p>
          <a:p>
            <a:pPr>
              <a:spcBef>
                <a:spcPct val="50000"/>
              </a:spcBef>
              <a:buClr>
                <a:schemeClr val="accent2"/>
              </a:buClr>
              <a:buFont typeface="Wingdings" pitchFamily="2" charset="2"/>
              <a:buChar char="q"/>
            </a:pPr>
            <a:r>
              <a:rPr lang="uk-UA" sz="2800" dirty="0">
                <a:solidFill>
                  <a:schemeClr val="tx2"/>
                </a:solidFill>
              </a:rPr>
              <a:t>Птиці – 94,6 млн.</a:t>
            </a:r>
          </a:p>
          <a:p>
            <a:pPr>
              <a:spcBef>
                <a:spcPct val="50000"/>
              </a:spcBef>
              <a:buClr>
                <a:schemeClr val="accent2"/>
              </a:buClr>
              <a:buFont typeface="Wingdings" pitchFamily="2" charset="2"/>
              <a:buChar char="q"/>
            </a:pPr>
            <a:endParaRPr lang="ru-RU" sz="2800" dirty="0">
              <a:solidFill>
                <a:schemeClr val="tx2"/>
              </a:solidFill>
            </a:endParaRPr>
          </a:p>
        </p:txBody>
      </p:sp>
      <p:pic>
        <p:nvPicPr>
          <p:cNvPr id="404486" name="Picture 6" descr="04388a9fabba957f2fac0e72dc8a241a"/>
          <p:cNvPicPr>
            <a:picLocks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8313" y="4005263"/>
            <a:ext cx="3384550" cy="2303462"/>
          </a:xfrm>
          <a:noFill/>
          <a:ln/>
        </p:spPr>
      </p:pic>
      <p:pic>
        <p:nvPicPr>
          <p:cNvPr id="404488" name="Picture 8" descr="18e292a32a9b7f54382a639885adfe16"/>
          <p:cNvPicPr>
            <a:picLocks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508625" y="1844675"/>
            <a:ext cx="3024188" cy="2016125"/>
          </a:xfrm>
          <a:noFill/>
          <a:ln/>
        </p:spPr>
      </p:pic>
      <p:pic>
        <p:nvPicPr>
          <p:cNvPr id="404491" name="Picture 11" descr="b1f6c230ec4b9823085b2331cbf18d62"/>
          <p:cNvPicPr>
            <a:picLocks noChangeAspect="1" noChangeArrowheads="1"/>
          </p:cNvPicPr>
          <p:nvPr>
            <p:ph sz="quarter" idx="3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5076825" y="4005263"/>
            <a:ext cx="3552825" cy="236855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044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044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04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04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4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4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4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70" decel="100000"/>
                                        <p:tgtEl>
                                          <p:spTgt spid="4044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770" decel="100000"/>
                                        <p:tgtEl>
                                          <p:spTgt spid="4044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044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4044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044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4044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044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3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4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70" decel="100000"/>
                                        <p:tgtEl>
                                          <p:spTgt spid="4044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770" decel="100000"/>
                                        <p:tgtEl>
                                          <p:spTgt spid="4044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044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8" dur="770" fill="hold"/>
                                        <p:tgtEl>
                                          <p:spTgt spid="4044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044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0" dur="770" fill="hold"/>
                                        <p:tgtEl>
                                          <p:spTgt spid="4044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044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2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4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70" decel="100000"/>
                                        <p:tgtEl>
                                          <p:spTgt spid="4044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770" decel="100000"/>
                                        <p:tgtEl>
                                          <p:spTgt spid="4044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044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7" dur="770" fill="hold"/>
                                        <p:tgtEl>
                                          <p:spTgt spid="4044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044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9" dur="770" fill="hold"/>
                                        <p:tgtEl>
                                          <p:spTgt spid="4044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044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1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4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70" decel="100000"/>
                                        <p:tgtEl>
                                          <p:spTgt spid="4044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770" decel="100000"/>
                                        <p:tgtEl>
                                          <p:spTgt spid="4044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044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6" dur="770" fill="hold"/>
                                        <p:tgtEl>
                                          <p:spTgt spid="4044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044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8" dur="770" fill="hold"/>
                                        <p:tgtEl>
                                          <p:spTgt spid="4044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044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000"/>
                            </p:stCondLst>
                            <p:childTnLst>
                              <p:par>
                                <p:cTn id="5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044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044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500"/>
                            </p:stCondLst>
                            <p:childTnLst>
                              <p:par>
                                <p:cTn id="5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044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044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000"/>
                            </p:stCondLst>
                            <p:childTnLst>
                              <p:par>
                                <p:cTn id="6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044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044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448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0" y="0"/>
            <a:ext cx="9144000" cy="908050"/>
          </a:xfrm>
        </p:spPr>
        <p:txBody>
          <a:bodyPr/>
          <a:lstStyle/>
          <a:p>
            <a:r>
              <a:rPr lang="uk-UA"/>
              <a:t>  Асоціації з Великобританією</a:t>
            </a:r>
            <a:endParaRPr lang="ru-RU"/>
          </a:p>
        </p:txBody>
      </p:sp>
      <p:pic>
        <p:nvPicPr>
          <p:cNvPr id="17412" name="Picture 4" descr="double-decker"/>
          <p:cNvPicPr>
            <a:picLocks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23850" y="908050"/>
            <a:ext cx="3743325" cy="2808288"/>
          </a:xfrm>
          <a:noFill/>
          <a:ln/>
        </p:spPr>
      </p:pic>
      <p:pic>
        <p:nvPicPr>
          <p:cNvPr id="17414" name="Picture 6" descr="9f2f8634dfe0b5090c9b43e7744da245_big[1]"/>
          <p:cNvPicPr>
            <a:picLocks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500563" y="908050"/>
            <a:ext cx="4319587" cy="2832100"/>
          </a:xfrm>
          <a:noFill/>
          <a:ln/>
        </p:spPr>
      </p:pic>
      <p:pic>
        <p:nvPicPr>
          <p:cNvPr id="17416" name="Picture 8" descr="стоунхедж"/>
          <p:cNvPicPr>
            <a:picLocks noChangeAspect="1" noChangeArrowheads="1"/>
          </p:cNvPicPr>
          <p:nvPr>
            <p:ph sz="quarter" idx="3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250825" y="3933825"/>
            <a:ext cx="3816350" cy="2789238"/>
          </a:xfrm>
          <a:noFill/>
          <a:ln/>
        </p:spPr>
      </p:pic>
      <p:pic>
        <p:nvPicPr>
          <p:cNvPr id="17418" name="Picture 10" descr="50834_1024_768"/>
          <p:cNvPicPr>
            <a:picLocks noChangeAspect="1" noChangeArrowheads="1"/>
          </p:cNvPicPr>
          <p:nvPr>
            <p:ph sz="quarter" idx="4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4500563" y="3860800"/>
            <a:ext cx="4248150" cy="2808288"/>
          </a:xfrm>
          <a:noFill/>
          <a:ln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0"/>
            <a:ext cx="8820150" cy="836613"/>
          </a:xfrm>
        </p:spPr>
        <p:txBody>
          <a:bodyPr/>
          <a:lstStyle/>
          <a:p>
            <a:r>
              <a:rPr lang="uk-UA" sz="7200" baseline="10000">
                <a:solidFill>
                  <a:schemeClr val="accent2"/>
                </a:solidFill>
                <a:latin typeface="Arial Narrow" pitchFamily="34" charset="0"/>
              </a:rPr>
              <a:t>Знайдіть відповідності:</a:t>
            </a:r>
            <a:endParaRPr lang="ru-RU" sz="7200" baseline="10000">
              <a:solidFill>
                <a:schemeClr val="accent2"/>
              </a:solidFill>
              <a:latin typeface="Arial Narrow" pitchFamily="34" charset="0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052513"/>
            <a:ext cx="4500563" cy="5805487"/>
          </a:xfrm>
          <a:gradFill rotWithShape="1">
            <a:gsLst>
              <a:gs pos="0">
                <a:schemeClr val="accent1"/>
              </a:gs>
              <a:gs pos="50000">
                <a:schemeClr val="bg1"/>
              </a:gs>
              <a:gs pos="100000">
                <a:schemeClr val="accent1"/>
              </a:gs>
            </a:gsLst>
            <a:lin ang="5400000" scaled="1"/>
          </a:gradFill>
        </p:spPr>
        <p:txBody>
          <a:bodyPr/>
          <a:lstStyle/>
          <a:p>
            <a:pPr marL="533400" indent="-533400">
              <a:buClr>
                <a:schemeClr val="tx1"/>
              </a:buClr>
              <a:buFontTx/>
              <a:buAutoNum type="alphaLcParenR"/>
            </a:pPr>
            <a:r>
              <a:rPr lang="ru-RU" sz="3000"/>
              <a:t>Англія </a:t>
            </a:r>
          </a:p>
          <a:p>
            <a:pPr marL="533400" indent="-533400">
              <a:buClr>
                <a:schemeClr val="tx1"/>
              </a:buClr>
              <a:buFontTx/>
              <a:buAutoNum type="alphaLcParenR"/>
            </a:pPr>
            <a:r>
              <a:rPr lang="ru-RU" sz="3000"/>
              <a:t>Уельс </a:t>
            </a:r>
          </a:p>
          <a:p>
            <a:pPr marL="533400" indent="-533400">
              <a:buClr>
                <a:schemeClr val="tx1"/>
              </a:buClr>
              <a:buFontTx/>
              <a:buAutoNum type="alphaLcParenR"/>
            </a:pPr>
            <a:r>
              <a:rPr lang="ru-RU" sz="3000"/>
              <a:t> Шотландія</a:t>
            </a:r>
          </a:p>
          <a:p>
            <a:pPr marL="533400" indent="-533400">
              <a:buClr>
                <a:schemeClr val="tx1"/>
              </a:buClr>
              <a:buFontTx/>
              <a:buAutoNum type="alphaLcParenR"/>
            </a:pPr>
            <a:r>
              <a:rPr lang="ru-RU" sz="3000"/>
              <a:t>Північна Ірландія 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105400" y="1052513"/>
            <a:ext cx="4038600" cy="5805487"/>
          </a:xfrm>
          <a:gradFill rotWithShape="1">
            <a:gsLst>
              <a:gs pos="0">
                <a:schemeClr val="accent1"/>
              </a:gs>
              <a:gs pos="50000">
                <a:schemeClr val="bg1"/>
              </a:gs>
              <a:gs pos="100000">
                <a:schemeClr val="accent1"/>
              </a:gs>
            </a:gsLst>
            <a:lin ang="5400000" scaled="1"/>
          </a:gradFill>
        </p:spPr>
        <p:txBody>
          <a:bodyPr/>
          <a:lstStyle/>
          <a:p>
            <a:pPr marL="533400" indent="-533400">
              <a:buFontTx/>
              <a:buAutoNum type="arabicPeriod"/>
            </a:pPr>
            <a:r>
              <a:rPr lang="ru-RU" sz="3000"/>
              <a:t>Кардіф</a:t>
            </a:r>
          </a:p>
          <a:p>
            <a:pPr marL="533400" indent="-533400">
              <a:buFontTx/>
              <a:buAutoNum type="arabicPeriod"/>
            </a:pPr>
            <a:r>
              <a:rPr lang="ru-RU" sz="3000"/>
              <a:t>Глазго</a:t>
            </a:r>
          </a:p>
          <a:p>
            <a:pPr marL="533400" indent="-533400">
              <a:buFontTx/>
              <a:buAutoNum type="arabicPeriod"/>
            </a:pPr>
            <a:r>
              <a:rPr lang="ru-RU" sz="3000"/>
              <a:t>Лондон</a:t>
            </a:r>
          </a:p>
          <a:p>
            <a:pPr marL="533400" indent="-533400">
              <a:buFontTx/>
              <a:buAutoNum type="arabicPeriod"/>
            </a:pPr>
            <a:r>
              <a:rPr lang="ru-RU" sz="3000"/>
              <a:t>Белфаст</a:t>
            </a:r>
          </a:p>
          <a:p>
            <a:pPr marL="533400" indent="-533400">
              <a:buFontTx/>
              <a:buAutoNum type="arabicPeriod"/>
            </a:pPr>
            <a:endParaRPr lang="ru-RU" sz="3000"/>
          </a:p>
          <a:p>
            <a:pPr marL="533400" indent="-533400">
              <a:buFontTx/>
              <a:buAutoNum type="arabicPeriod"/>
            </a:pPr>
            <a:endParaRPr lang="ru-RU" sz="3000"/>
          </a:p>
        </p:txBody>
      </p:sp>
      <p:sp>
        <p:nvSpPr>
          <p:cNvPr id="3077" name="AutoShape 5"/>
          <p:cNvSpPr>
            <a:spLocks noChangeArrowheads="1"/>
          </p:cNvSpPr>
          <p:nvPr/>
        </p:nvSpPr>
        <p:spPr bwMode="auto">
          <a:xfrm>
            <a:off x="4140200" y="4581525"/>
            <a:ext cx="1439863" cy="1295400"/>
          </a:xfrm>
          <a:prstGeom prst="rightArrow">
            <a:avLst>
              <a:gd name="adj1" fmla="val 38139"/>
              <a:gd name="adj2" fmla="val 50759"/>
            </a:avLst>
          </a:prstGeom>
          <a:solidFill>
            <a:srgbClr val="FF0066"/>
          </a:solidFill>
          <a:ln w="9525">
            <a:solidFill>
              <a:srgbClr val="FF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078" name="AutoShape 6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675688" y="6453188"/>
            <a:ext cx="468312" cy="404812"/>
          </a:xfrm>
          <a:prstGeom prst="actionButtonBackPrevious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3079" name="Picture 7" descr="MCj0230555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8800" y="3716338"/>
            <a:ext cx="3505200" cy="29845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800" decel="100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0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0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0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0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0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0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  <p:bldP spid="307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44" name="WordArt 4"/>
          <p:cNvSpPr>
            <a:spLocks noChangeArrowheads="1" noChangeShapeType="1" noTextEdit="1"/>
          </p:cNvSpPr>
          <p:nvPr/>
        </p:nvSpPr>
        <p:spPr bwMode="auto">
          <a:xfrm>
            <a:off x="1116013" y="476250"/>
            <a:ext cx="6985000" cy="12239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Цікаві сторінки</a:t>
            </a:r>
          </a:p>
        </p:txBody>
      </p:sp>
      <p:sp>
        <p:nvSpPr>
          <p:cNvPr id="368645" name="Text Box 5"/>
          <p:cNvSpPr txBox="1">
            <a:spLocks noChangeArrowheads="1"/>
          </p:cNvSpPr>
          <p:nvPr/>
        </p:nvSpPr>
        <p:spPr bwMode="auto">
          <a:xfrm>
            <a:off x="250825" y="2349500"/>
            <a:ext cx="8893175" cy="222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CCFFFF"/>
              </a:buClr>
              <a:buFont typeface="Wingdings" pitchFamily="2" charset="2"/>
              <a:buChar char="v"/>
            </a:pPr>
            <a:r>
              <a:rPr lang="uk-UA" sz="4000" dirty="0"/>
              <a:t>Культурна спадщина Великобританії</a:t>
            </a:r>
          </a:p>
          <a:p>
            <a:pPr>
              <a:spcBef>
                <a:spcPct val="50000"/>
              </a:spcBef>
              <a:buClr>
                <a:srgbClr val="CCFFFF"/>
              </a:buClr>
              <a:buFont typeface="Wingdings" pitchFamily="2" charset="2"/>
              <a:buChar char="v"/>
            </a:pPr>
            <a:r>
              <a:rPr lang="uk-UA" sz="4000" dirty="0"/>
              <a:t>Відомі люди Великобританії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686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86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686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68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70" decel="100000"/>
                                        <p:tgtEl>
                                          <p:spTgt spid="3686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770" decel="100000"/>
                                        <p:tgtEl>
                                          <p:spTgt spid="3686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686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3686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686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3686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686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1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70" decel="100000"/>
                                        <p:tgtEl>
                                          <p:spTgt spid="3686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770" decel="100000"/>
                                        <p:tgtEl>
                                          <p:spTgt spid="3686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686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6" dur="770" fill="hold"/>
                                        <p:tgtEl>
                                          <p:spTgt spid="3686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686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8" dur="770" fill="hold"/>
                                        <p:tgtEl>
                                          <p:spTgt spid="3686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686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4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9666" name="Picture 2" descr="Tow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762000"/>
            <a:ext cx="7924800" cy="5565775"/>
          </a:xfrm>
          <a:prstGeom prst="rect">
            <a:avLst/>
          </a:prstGeom>
          <a:noFill/>
        </p:spPr>
      </p:pic>
      <p:sp>
        <p:nvSpPr>
          <p:cNvPr id="369667" name="Text Box 3"/>
          <p:cNvSpPr txBox="1">
            <a:spLocks noChangeArrowheads="1"/>
          </p:cNvSpPr>
          <p:nvPr/>
        </p:nvSpPr>
        <p:spPr bwMode="auto">
          <a:xfrm>
            <a:off x="685800" y="6324600"/>
            <a:ext cx="75612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>
                <a:latin typeface="Arial" charset="0"/>
                <a:cs typeface="Arial" charset="0"/>
              </a:rPr>
              <a:t>Тауерский міст</a:t>
            </a: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369668" name="Text Box 4"/>
          <p:cNvSpPr txBox="1">
            <a:spLocks noChangeArrowheads="1"/>
          </p:cNvSpPr>
          <p:nvPr/>
        </p:nvSpPr>
        <p:spPr bwMode="auto">
          <a:xfrm>
            <a:off x="0" y="152400"/>
            <a:ext cx="9144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>
                <a:solidFill>
                  <a:schemeClr val="folHlink"/>
                </a:solidFill>
                <a:latin typeface="Arial" charset="0"/>
                <a:cs typeface="Arial" charset="0"/>
              </a:rPr>
              <a:t>ВІЗИТНА КАРТКА </a:t>
            </a:r>
            <a:r>
              <a:rPr lang="en-US" sz="2000" b="1">
                <a:solidFill>
                  <a:schemeClr val="folHlink"/>
                </a:solidFill>
                <a:latin typeface="Arial" charset="0"/>
                <a:cs typeface="Arial" charset="0"/>
              </a:rPr>
              <a:t>  </a:t>
            </a:r>
            <a:r>
              <a:rPr lang="ru-RU" sz="2000" b="1">
                <a:solidFill>
                  <a:schemeClr val="folHlink"/>
                </a:solidFill>
                <a:latin typeface="Arial" charset="0"/>
                <a:cs typeface="Arial" charset="0"/>
              </a:rPr>
              <a:t>ЛОНДОНУ</a:t>
            </a:r>
            <a:endParaRPr lang="en-US" sz="2000" b="1">
              <a:solidFill>
                <a:schemeClr val="folHlin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9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369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369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9667" grpId="0" autoUpdateAnimBg="0"/>
      <p:bldP spid="369668" grpId="0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1714" name="Picture 2" descr="Tower_of_Lond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825500"/>
            <a:ext cx="6400800" cy="5851525"/>
          </a:xfrm>
          <a:prstGeom prst="rect">
            <a:avLst/>
          </a:prstGeom>
          <a:noFill/>
        </p:spPr>
      </p:pic>
      <p:sp>
        <p:nvSpPr>
          <p:cNvPr id="371715" name="Text Box 3"/>
          <p:cNvSpPr txBox="1">
            <a:spLocks noChangeArrowheads="1"/>
          </p:cNvSpPr>
          <p:nvPr/>
        </p:nvSpPr>
        <p:spPr bwMode="auto">
          <a:xfrm>
            <a:off x="6629400" y="838200"/>
            <a:ext cx="2320925" cy="146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dirty="0">
                <a:latin typeface="Arial" charset="0"/>
                <a:cs typeface="Arial" charset="0"/>
              </a:rPr>
              <a:t>Лондонский </a:t>
            </a:r>
            <a:r>
              <a:rPr lang="ru-RU" dirty="0" err="1">
                <a:latin typeface="Arial" charset="0"/>
                <a:cs typeface="Arial" charset="0"/>
              </a:rPr>
              <a:t>Тауер</a:t>
            </a:r>
            <a:r>
              <a:rPr lang="ru-RU" dirty="0">
                <a:latin typeface="Arial" charset="0"/>
                <a:cs typeface="Arial" charset="0"/>
              </a:rPr>
              <a:t> -  </a:t>
            </a:r>
            <a:r>
              <a:rPr lang="ru-RU" dirty="0" err="1">
                <a:latin typeface="Arial" charset="0"/>
                <a:cs typeface="Arial" charset="0"/>
              </a:rPr>
              <a:t>королівська</a:t>
            </a:r>
            <a:r>
              <a:rPr lang="ru-RU" dirty="0">
                <a:latin typeface="Arial" charset="0"/>
                <a:cs typeface="Arial" charset="0"/>
              </a:rPr>
              <a:t> </a:t>
            </a:r>
            <a:r>
              <a:rPr lang="ru-RU" dirty="0" err="1">
                <a:latin typeface="Arial" charset="0"/>
                <a:cs typeface="Arial" charset="0"/>
              </a:rPr>
              <a:t>фортеція</a:t>
            </a:r>
            <a:r>
              <a:rPr lang="ru-RU" dirty="0">
                <a:latin typeface="Arial" charset="0"/>
                <a:cs typeface="Arial" charset="0"/>
              </a:rPr>
              <a:t>, </a:t>
            </a:r>
            <a:r>
              <a:rPr lang="ru-RU" dirty="0" err="1">
                <a:latin typeface="Arial" charset="0"/>
                <a:cs typeface="Arial" charset="0"/>
              </a:rPr>
              <a:t>збудована</a:t>
            </a:r>
            <a:r>
              <a:rPr lang="ru-RU" dirty="0">
                <a:latin typeface="Arial" charset="0"/>
                <a:cs typeface="Arial" charset="0"/>
              </a:rPr>
              <a:t> у </a:t>
            </a:r>
            <a:r>
              <a:rPr lang="ru-RU" dirty="0" smtClean="0">
                <a:latin typeface="Arial" charset="0"/>
                <a:cs typeface="Arial" charset="0"/>
              </a:rPr>
              <a:t>ХІ </a:t>
            </a:r>
            <a:r>
              <a:rPr lang="ru-RU" dirty="0" err="1" smtClean="0">
                <a:latin typeface="Arial" charset="0"/>
                <a:cs typeface="Arial" charset="0"/>
              </a:rPr>
              <a:t>столітті</a:t>
            </a:r>
            <a:r>
              <a:rPr lang="ru-RU" dirty="0">
                <a:latin typeface="Arial" charset="0"/>
                <a:cs typeface="Arial" charset="0"/>
              </a:rPr>
              <a:t>. </a:t>
            </a:r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371716" name="Text Box 4"/>
          <p:cNvSpPr txBox="1">
            <a:spLocks noChangeArrowheads="1"/>
          </p:cNvSpPr>
          <p:nvPr/>
        </p:nvSpPr>
        <p:spPr bwMode="auto">
          <a:xfrm>
            <a:off x="0" y="152400"/>
            <a:ext cx="9144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>
                <a:solidFill>
                  <a:schemeClr val="folHlink"/>
                </a:solidFill>
                <a:latin typeface="Arial" charset="0"/>
                <a:cs typeface="Arial" charset="0"/>
              </a:rPr>
              <a:t>ВІЗИТНА КАРТКА </a:t>
            </a:r>
            <a:r>
              <a:rPr lang="en-US" sz="2000" b="1">
                <a:solidFill>
                  <a:schemeClr val="folHlink"/>
                </a:solidFill>
                <a:latin typeface="Arial" charset="0"/>
                <a:cs typeface="Arial" charset="0"/>
              </a:rPr>
              <a:t>  </a:t>
            </a:r>
            <a:r>
              <a:rPr lang="ru-RU" sz="2000" b="1">
                <a:solidFill>
                  <a:schemeClr val="folHlink"/>
                </a:solidFill>
                <a:latin typeface="Arial" charset="0"/>
                <a:cs typeface="Arial" charset="0"/>
              </a:rPr>
              <a:t>ЛОНДОНА</a:t>
            </a:r>
            <a:endParaRPr lang="en-US" sz="2000" b="1">
              <a:solidFill>
                <a:schemeClr val="folHlin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717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17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717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717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371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1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1715" grpId="0" autoUpdateAnimBg="0"/>
      <p:bldP spid="371716" grpId="0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3762" name="Picture 2" descr="Hous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685800"/>
            <a:ext cx="8153400" cy="5524500"/>
          </a:xfrm>
          <a:prstGeom prst="rect">
            <a:avLst/>
          </a:prstGeom>
          <a:noFill/>
        </p:spPr>
      </p:pic>
      <p:sp>
        <p:nvSpPr>
          <p:cNvPr id="373763" name="Text Box 3"/>
          <p:cNvSpPr txBox="1">
            <a:spLocks noChangeArrowheads="1"/>
          </p:cNvSpPr>
          <p:nvPr/>
        </p:nvSpPr>
        <p:spPr bwMode="auto">
          <a:xfrm>
            <a:off x="0" y="152400"/>
            <a:ext cx="9144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>
                <a:solidFill>
                  <a:srgbClr val="003399"/>
                </a:solidFill>
                <a:latin typeface="Arial" charset="0"/>
                <a:cs typeface="Arial" charset="0"/>
              </a:rPr>
              <a:t>ВІЗИТНА КАРТКА </a:t>
            </a:r>
            <a:r>
              <a:rPr lang="en-US" sz="2000" b="1">
                <a:solidFill>
                  <a:srgbClr val="003399"/>
                </a:solidFill>
                <a:latin typeface="Arial" charset="0"/>
                <a:cs typeface="Arial" charset="0"/>
              </a:rPr>
              <a:t>  </a:t>
            </a:r>
            <a:r>
              <a:rPr lang="ru-RU" sz="2000" b="1">
                <a:solidFill>
                  <a:srgbClr val="003399"/>
                </a:solidFill>
                <a:latin typeface="Arial" charset="0"/>
                <a:cs typeface="Arial" charset="0"/>
              </a:rPr>
              <a:t>ЛОНДОНА</a:t>
            </a:r>
            <a:endParaRPr lang="en-US" sz="2000" b="1">
              <a:solidFill>
                <a:srgbClr val="003399"/>
              </a:solidFill>
              <a:latin typeface="Arial" charset="0"/>
              <a:cs typeface="Arial" charset="0"/>
            </a:endParaRPr>
          </a:p>
        </p:txBody>
      </p:sp>
      <p:sp>
        <p:nvSpPr>
          <p:cNvPr id="373764" name="Text Box 4"/>
          <p:cNvSpPr txBox="1">
            <a:spLocks noChangeArrowheads="1"/>
          </p:cNvSpPr>
          <p:nvPr/>
        </p:nvSpPr>
        <p:spPr bwMode="auto">
          <a:xfrm>
            <a:off x="381000" y="6216650"/>
            <a:ext cx="8305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>
                <a:latin typeface="Arial" charset="0"/>
                <a:cs typeface="Arial" charset="0"/>
              </a:rPr>
              <a:t>Вестмінстерський палац зі знаменитою годинниковою вежою  «Біг Бен». Тут  засідає парламент Сполученого Королівства. </a:t>
            </a:r>
            <a:endParaRPr lang="en-US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900"/>
                            </p:stCondLst>
                            <p:childTnLst>
                              <p:par>
                                <p:cTn id="12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737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737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73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900"/>
                            </p:stCondLst>
                            <p:childTnLst>
                              <p:par>
                                <p:cTn id="18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737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737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737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737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3763" grpId="0"/>
      <p:bldP spid="37376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5810" name="Picture 2" descr="StPaulsCathedralSout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685800"/>
            <a:ext cx="4421188" cy="6007100"/>
          </a:xfrm>
          <a:prstGeom prst="rect">
            <a:avLst/>
          </a:prstGeom>
          <a:noFill/>
        </p:spPr>
      </p:pic>
      <p:sp>
        <p:nvSpPr>
          <p:cNvPr id="375811" name="Text Box 3"/>
          <p:cNvSpPr txBox="1">
            <a:spLocks noChangeArrowheads="1"/>
          </p:cNvSpPr>
          <p:nvPr/>
        </p:nvSpPr>
        <p:spPr bwMode="auto">
          <a:xfrm>
            <a:off x="5181600" y="1066800"/>
            <a:ext cx="37338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>
                <a:latin typeface="Arial" charset="0"/>
                <a:cs typeface="Arial" charset="0"/>
              </a:rPr>
              <a:t>Собор святого Павла, збудований у 17 столітті за проектом  відомого Англійського архітектора Христофера Рена. </a:t>
            </a: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375812" name="Text Box 4"/>
          <p:cNvSpPr txBox="1">
            <a:spLocks noChangeArrowheads="1"/>
          </p:cNvSpPr>
          <p:nvPr/>
        </p:nvSpPr>
        <p:spPr bwMode="auto">
          <a:xfrm>
            <a:off x="0" y="152400"/>
            <a:ext cx="9144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>
                <a:solidFill>
                  <a:schemeClr val="folHlink"/>
                </a:solidFill>
                <a:latin typeface="Arial" charset="0"/>
                <a:cs typeface="Arial" charset="0"/>
              </a:rPr>
              <a:t>ВІЗИТНА КАРТКА </a:t>
            </a:r>
            <a:r>
              <a:rPr lang="en-US" sz="2000" b="1">
                <a:solidFill>
                  <a:schemeClr val="folHlink"/>
                </a:solidFill>
                <a:latin typeface="Arial" charset="0"/>
                <a:cs typeface="Arial" charset="0"/>
              </a:rPr>
              <a:t>  </a:t>
            </a:r>
            <a:r>
              <a:rPr lang="ru-RU" sz="2000" b="1">
                <a:solidFill>
                  <a:schemeClr val="folHlink"/>
                </a:solidFill>
                <a:latin typeface="Arial" charset="0"/>
                <a:cs typeface="Arial" charset="0"/>
              </a:rPr>
              <a:t>ЛОНДОНА</a:t>
            </a:r>
            <a:endParaRPr lang="en-US" sz="2000" b="1">
              <a:solidFill>
                <a:schemeClr val="folHlin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375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75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375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75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5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5811" grpId="0" autoUpdateAnimBg="0"/>
      <p:bldP spid="375812" grpId="0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858" name="Text Box 2"/>
          <p:cNvSpPr txBox="1">
            <a:spLocks noChangeArrowheads="1"/>
          </p:cNvSpPr>
          <p:nvPr/>
        </p:nvSpPr>
        <p:spPr bwMode="auto">
          <a:xfrm>
            <a:off x="539750" y="152400"/>
            <a:ext cx="80645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>
                <a:solidFill>
                  <a:schemeClr val="folHlink"/>
                </a:solidFill>
                <a:latin typeface="Arial" charset="0"/>
                <a:cs typeface="Arial" charset="0"/>
              </a:rPr>
              <a:t>ВІДОМІ ПИСЬМЕННИКИ ВЕЛИКОБРИТАНІЇ</a:t>
            </a:r>
            <a:endParaRPr lang="en-US" sz="2800" b="1">
              <a:solidFill>
                <a:schemeClr val="folHlink"/>
              </a:solidFill>
              <a:latin typeface="Arial" charset="0"/>
              <a:cs typeface="Arial" charset="0"/>
            </a:endParaRPr>
          </a:p>
        </p:txBody>
      </p:sp>
      <p:pic>
        <p:nvPicPr>
          <p:cNvPr id="377859" name="Picture 3" descr="Shakespeare"/>
          <p:cNvPicPr>
            <a:picLocks noChangeAspect="1" noChangeArrowheads="1"/>
          </p:cNvPicPr>
          <p:nvPr/>
        </p:nvPicPr>
        <p:blipFill>
          <a:blip r:embed="rId3" cstate="print"/>
          <a:srcRect r="-684" b="22375"/>
          <a:stretch>
            <a:fillRect/>
          </a:stretch>
        </p:blipFill>
        <p:spPr bwMode="auto">
          <a:xfrm>
            <a:off x="304800" y="914400"/>
            <a:ext cx="4037013" cy="4038600"/>
          </a:xfrm>
          <a:prstGeom prst="rect">
            <a:avLst/>
          </a:prstGeom>
          <a:noFill/>
        </p:spPr>
      </p:pic>
      <p:sp>
        <p:nvSpPr>
          <p:cNvPr id="377860" name="Rectangle 4"/>
          <p:cNvSpPr>
            <a:spLocks noChangeArrowheads="1"/>
          </p:cNvSpPr>
          <p:nvPr/>
        </p:nvSpPr>
        <p:spPr bwMode="auto">
          <a:xfrm>
            <a:off x="304800" y="5105400"/>
            <a:ext cx="3962400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2400" b="1">
                <a:latin typeface="Arial" charset="0"/>
                <a:cs typeface="Arial" charset="0"/>
              </a:rPr>
              <a:t>Уільям Шекспір</a:t>
            </a:r>
          </a:p>
          <a:p>
            <a:pPr algn="ctr"/>
            <a:r>
              <a:rPr lang="en-GB" b="1">
                <a:latin typeface="Arial" charset="0"/>
                <a:cs typeface="Arial" charset="0"/>
              </a:rPr>
              <a:t>(26.04.1564 – 23.04.1616</a:t>
            </a:r>
            <a:r>
              <a:rPr lang="ru-RU" b="1">
                <a:latin typeface="Arial" charset="0"/>
                <a:cs typeface="Arial" charset="0"/>
              </a:rPr>
              <a:t>)</a:t>
            </a:r>
            <a:endParaRPr lang="en-US" b="1">
              <a:latin typeface="Arial" charset="0"/>
              <a:cs typeface="Arial" charset="0"/>
            </a:endParaRPr>
          </a:p>
        </p:txBody>
      </p:sp>
      <p:pic>
        <p:nvPicPr>
          <p:cNvPr id="377861" name="Picture 5" descr="Charles Dicken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24400" y="990600"/>
            <a:ext cx="4097338" cy="3975100"/>
          </a:xfrm>
          <a:prstGeom prst="rect">
            <a:avLst/>
          </a:prstGeom>
          <a:noFill/>
        </p:spPr>
      </p:pic>
      <p:sp>
        <p:nvSpPr>
          <p:cNvPr id="377862" name="Rectangle 6"/>
          <p:cNvSpPr>
            <a:spLocks noChangeArrowheads="1"/>
          </p:cNvSpPr>
          <p:nvPr/>
        </p:nvSpPr>
        <p:spPr bwMode="auto">
          <a:xfrm>
            <a:off x="4724400" y="5105400"/>
            <a:ext cx="4114800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2400" b="1">
                <a:latin typeface="Arial" charset="0"/>
                <a:cs typeface="Arial" charset="0"/>
              </a:rPr>
              <a:t>Чарльз Діккенс</a:t>
            </a:r>
            <a:r>
              <a:rPr lang="en-GB" b="1">
                <a:latin typeface="Arial" charset="0"/>
                <a:cs typeface="Arial" charset="0"/>
              </a:rPr>
              <a:t> </a:t>
            </a:r>
            <a:endParaRPr lang="ru-RU" b="1">
              <a:latin typeface="Arial" charset="0"/>
              <a:cs typeface="Arial" charset="0"/>
            </a:endParaRPr>
          </a:p>
          <a:p>
            <a:pPr algn="ctr"/>
            <a:r>
              <a:rPr lang="en-GB" b="1">
                <a:latin typeface="Arial" charset="0"/>
                <a:cs typeface="Arial" charset="0"/>
              </a:rPr>
              <a:t>(07.02.1812 – 09.06.1870)</a:t>
            </a:r>
            <a:endParaRPr lang="en-US" b="1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7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7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377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7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7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2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377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7858" grpId="0" autoUpdateAnimBg="0"/>
      <p:bldP spid="377860" grpId="0" autoUpdateAnimBg="0"/>
      <p:bldP spid="377862" grpId="0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906" name="Text Box 2"/>
          <p:cNvSpPr txBox="1">
            <a:spLocks noChangeArrowheads="1"/>
          </p:cNvSpPr>
          <p:nvPr/>
        </p:nvSpPr>
        <p:spPr bwMode="auto">
          <a:xfrm>
            <a:off x="762000" y="381000"/>
            <a:ext cx="7772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>
                <a:solidFill>
                  <a:schemeClr val="folHlink"/>
                </a:solidFill>
                <a:latin typeface="Arial" charset="0"/>
                <a:cs typeface="Arial" charset="0"/>
              </a:rPr>
              <a:t>ВІДОМІ КОМПОЗИТОРИ ВЕЛИКОБРИТАНІЇ</a:t>
            </a:r>
            <a:endParaRPr lang="en-US" sz="2400" b="1">
              <a:solidFill>
                <a:schemeClr val="folHlink"/>
              </a:solidFill>
              <a:latin typeface="Arial" charset="0"/>
              <a:cs typeface="Arial" charset="0"/>
            </a:endParaRPr>
          </a:p>
        </p:txBody>
      </p:sp>
      <p:sp>
        <p:nvSpPr>
          <p:cNvPr id="379907" name="Text Box 3"/>
          <p:cNvSpPr txBox="1">
            <a:spLocks noChangeArrowheads="1"/>
          </p:cNvSpPr>
          <p:nvPr/>
        </p:nvSpPr>
        <p:spPr bwMode="auto">
          <a:xfrm>
            <a:off x="457200" y="5791200"/>
            <a:ext cx="3600450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>
                <a:latin typeface="Arial" charset="0"/>
                <a:cs typeface="Arial" charset="0"/>
              </a:rPr>
              <a:t>Сер Едвард Ельгар</a:t>
            </a:r>
            <a:r>
              <a:rPr lang="ru-RU" b="1">
                <a:latin typeface="Arial" charset="0"/>
                <a:cs typeface="Arial" charset="0"/>
              </a:rPr>
              <a:t> </a:t>
            </a:r>
            <a:r>
              <a:rPr lang="en-GB" b="1">
                <a:latin typeface="Arial" charset="0"/>
                <a:cs typeface="Arial" charset="0"/>
              </a:rPr>
              <a:t>(02.06.1857 – 23.02.1934)</a:t>
            </a:r>
            <a:endParaRPr lang="en-US" b="1">
              <a:latin typeface="Arial" charset="0"/>
              <a:cs typeface="Arial" charset="0"/>
            </a:endParaRPr>
          </a:p>
        </p:txBody>
      </p:sp>
      <p:pic>
        <p:nvPicPr>
          <p:cNvPr id="379908" name="Picture 4" descr="edward elga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1143000"/>
            <a:ext cx="3424238" cy="4495800"/>
          </a:xfrm>
          <a:prstGeom prst="rect">
            <a:avLst/>
          </a:prstGeom>
          <a:noFill/>
        </p:spPr>
      </p:pic>
      <p:pic>
        <p:nvPicPr>
          <p:cNvPr id="379909" name="Picture 5" descr="britte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99050" y="1143000"/>
            <a:ext cx="3216275" cy="4572000"/>
          </a:xfrm>
          <a:prstGeom prst="rect">
            <a:avLst/>
          </a:prstGeom>
          <a:noFill/>
        </p:spPr>
      </p:pic>
      <p:sp>
        <p:nvSpPr>
          <p:cNvPr id="379910" name="Text Box 6"/>
          <p:cNvSpPr txBox="1">
            <a:spLocks noChangeArrowheads="1"/>
          </p:cNvSpPr>
          <p:nvPr/>
        </p:nvSpPr>
        <p:spPr bwMode="auto">
          <a:xfrm>
            <a:off x="5029200" y="5867400"/>
            <a:ext cx="3505200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>
                <a:latin typeface="Arial" charset="0"/>
                <a:cs typeface="Arial" charset="0"/>
              </a:rPr>
              <a:t>Бенджамін Бріттен</a:t>
            </a:r>
            <a:r>
              <a:rPr lang="ru-RU" b="1">
                <a:latin typeface="Arial" charset="0"/>
                <a:cs typeface="Arial" charset="0"/>
              </a:rPr>
              <a:t> </a:t>
            </a:r>
            <a:r>
              <a:rPr lang="en-GB" b="1">
                <a:latin typeface="Arial" charset="0"/>
                <a:cs typeface="Arial" charset="0"/>
              </a:rPr>
              <a:t>(22.11.1913 – 04.12.1976) </a:t>
            </a:r>
            <a:endParaRPr lang="en-US" b="1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379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325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9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825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379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675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9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175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379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9906" grpId="0" autoUpdateAnimBg="0"/>
      <p:bldP spid="379907" grpId="0" autoUpdateAnimBg="0"/>
      <p:bldP spid="379910" grpId="0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954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>
                <a:solidFill>
                  <a:srgbClr val="DA854C"/>
                </a:solidFill>
                <a:latin typeface="Arial" charset="0"/>
                <a:cs typeface="Arial" charset="0"/>
              </a:rPr>
              <a:t>ВІДОМІ ХУДОЖНИКИ ВЕЛИКОБРИТАНІЇ</a:t>
            </a:r>
            <a:endParaRPr lang="en-US" sz="2400" b="1">
              <a:solidFill>
                <a:srgbClr val="DA854C"/>
              </a:solidFill>
              <a:latin typeface="Arial" charset="0"/>
              <a:cs typeface="Arial" charset="0"/>
            </a:endParaRPr>
          </a:p>
        </p:txBody>
      </p:sp>
      <p:sp>
        <p:nvSpPr>
          <p:cNvPr id="381955" name="Text Box 3"/>
          <p:cNvSpPr txBox="1">
            <a:spLocks noChangeArrowheads="1"/>
          </p:cNvSpPr>
          <p:nvPr/>
        </p:nvSpPr>
        <p:spPr bwMode="auto">
          <a:xfrm>
            <a:off x="457200" y="533400"/>
            <a:ext cx="7924800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>
                <a:latin typeface="Arial" charset="0"/>
                <a:cs typeface="Arial" charset="0"/>
              </a:rPr>
              <a:t>Томас Гейнсборо</a:t>
            </a:r>
            <a:r>
              <a:rPr lang="ru-RU" sz="2400" b="1">
                <a:solidFill>
                  <a:srgbClr val="006600"/>
                </a:solidFill>
                <a:latin typeface="Arial" charset="0"/>
                <a:cs typeface="Arial" charset="0"/>
              </a:rPr>
              <a:t>                                              </a:t>
            </a:r>
            <a:r>
              <a:rPr lang="ru-RU" b="1">
                <a:latin typeface="Arial" charset="0"/>
                <a:cs typeface="Arial" charset="0"/>
              </a:rPr>
              <a:t>               (14 травня 1727 – 2 серпня 1788)</a:t>
            </a:r>
            <a:endParaRPr lang="en-US" b="1">
              <a:latin typeface="Arial" charset="0"/>
              <a:cs typeface="Arial" charset="0"/>
            </a:endParaRPr>
          </a:p>
        </p:txBody>
      </p:sp>
      <p:sp>
        <p:nvSpPr>
          <p:cNvPr id="381956" name="Text Box 4"/>
          <p:cNvSpPr txBox="1">
            <a:spLocks noChangeArrowheads="1"/>
          </p:cNvSpPr>
          <p:nvPr/>
        </p:nvSpPr>
        <p:spPr bwMode="auto">
          <a:xfrm>
            <a:off x="0" y="6461125"/>
            <a:ext cx="2057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>
                <a:solidFill>
                  <a:schemeClr val="folHlink"/>
                </a:solidFill>
                <a:latin typeface="Arial" charset="0"/>
                <a:cs typeface="Arial" charset="0"/>
              </a:rPr>
              <a:t>Автопортрет</a:t>
            </a:r>
            <a:endParaRPr lang="en-US" sz="2000" b="1">
              <a:solidFill>
                <a:schemeClr val="folHlink"/>
              </a:solidFill>
              <a:latin typeface="Arial" charset="0"/>
              <a:cs typeface="Arial" charset="0"/>
            </a:endParaRPr>
          </a:p>
        </p:txBody>
      </p:sp>
      <p:pic>
        <p:nvPicPr>
          <p:cNvPr id="381957" name="Picture 5" descr="Thomas_Gainsborough_02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613" y="1295400"/>
            <a:ext cx="5348287" cy="55626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1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3819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500"/>
                                        <p:tgtEl>
                                          <p:spTgt spid="3819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3819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1954" grpId="0" autoUpdateAnimBg="0"/>
      <p:bldP spid="381955" grpId="0" autoUpdateAnimBg="0"/>
      <p:bldP spid="381956" grpId="0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4002" name="Picture 2" descr="Thomas_Gainsborough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85800"/>
            <a:ext cx="4676775" cy="6172200"/>
          </a:xfrm>
          <a:prstGeom prst="rect">
            <a:avLst/>
          </a:prstGeom>
          <a:noFill/>
        </p:spPr>
      </p:pic>
      <p:sp>
        <p:nvSpPr>
          <p:cNvPr id="384003" name="Text Box 3"/>
          <p:cNvSpPr txBox="1">
            <a:spLocks noChangeArrowheads="1"/>
          </p:cNvSpPr>
          <p:nvPr/>
        </p:nvSpPr>
        <p:spPr bwMode="auto">
          <a:xfrm>
            <a:off x="4800600" y="1905000"/>
            <a:ext cx="411797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uk-UA" sz="2000" b="1">
                <a:solidFill>
                  <a:schemeClr val="folHlink"/>
                </a:solidFill>
                <a:latin typeface="Arial" charset="0"/>
                <a:cs typeface="Arial" charset="0"/>
              </a:rPr>
              <a:t>Ранкова </a:t>
            </a:r>
            <a:r>
              <a:rPr lang="en-US" sz="2000" b="1">
                <a:solidFill>
                  <a:schemeClr val="folHlink"/>
                </a:solidFill>
                <a:latin typeface="Arial" charset="0"/>
                <a:cs typeface="Arial" charset="0"/>
              </a:rPr>
              <a:t>прогу</a:t>
            </a:r>
            <a:r>
              <a:rPr lang="uk-UA" sz="2000" b="1">
                <a:solidFill>
                  <a:schemeClr val="folHlink"/>
                </a:solidFill>
                <a:latin typeface="Arial" charset="0"/>
                <a:cs typeface="Arial" charset="0"/>
              </a:rPr>
              <a:t>лянка</a:t>
            </a:r>
            <a:r>
              <a:rPr lang="ru-RU" sz="2000" b="1">
                <a:solidFill>
                  <a:schemeClr val="folHlink"/>
                </a:solidFill>
                <a:latin typeface="Arial" charset="0"/>
                <a:cs typeface="Arial" charset="0"/>
              </a:rPr>
              <a:t>             </a:t>
            </a:r>
            <a:r>
              <a:rPr lang="en-US" sz="2000" b="1">
                <a:solidFill>
                  <a:schemeClr val="folHlink"/>
                </a:solidFill>
                <a:latin typeface="Arial" charset="0"/>
                <a:cs typeface="Arial" charset="0"/>
              </a:rPr>
              <a:t>(Портрет У. Хэллета</a:t>
            </a:r>
            <a:r>
              <a:rPr lang="uk-UA" sz="2000" b="1">
                <a:solidFill>
                  <a:schemeClr val="folHlink"/>
                </a:solidFill>
                <a:latin typeface="Arial" charset="0"/>
                <a:cs typeface="Arial" charset="0"/>
              </a:rPr>
              <a:t>з дружиною</a:t>
            </a:r>
            <a:r>
              <a:rPr lang="en-US" sz="2000" b="1">
                <a:solidFill>
                  <a:schemeClr val="folHlink"/>
                </a:solidFill>
                <a:latin typeface="Arial" charset="0"/>
                <a:cs typeface="Arial" charset="0"/>
              </a:rPr>
              <a:t>) </a:t>
            </a:r>
          </a:p>
        </p:txBody>
      </p:sp>
      <p:sp>
        <p:nvSpPr>
          <p:cNvPr id="384004" name="Rectangle 4"/>
          <p:cNvSpPr>
            <a:spLocks noChangeArrowheads="1"/>
          </p:cNvSpPr>
          <p:nvPr/>
        </p:nvSpPr>
        <p:spPr bwMode="auto">
          <a:xfrm>
            <a:off x="5562600" y="1295400"/>
            <a:ext cx="2835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 b="1">
                <a:latin typeface="Arial" charset="0"/>
                <a:cs typeface="Arial" charset="0"/>
              </a:rPr>
              <a:t>Томас Гейнсборо</a:t>
            </a:r>
            <a:endParaRPr lang="en-US" sz="2400" b="1">
              <a:latin typeface="Arial" charset="0"/>
              <a:cs typeface="Arial" charset="0"/>
            </a:endParaRPr>
          </a:p>
        </p:txBody>
      </p:sp>
      <p:sp>
        <p:nvSpPr>
          <p:cNvPr id="384005" name="Text Box 5"/>
          <p:cNvSpPr txBox="1">
            <a:spLocks noChangeArrowheads="1"/>
          </p:cNvSpPr>
          <p:nvPr/>
        </p:nvSpPr>
        <p:spPr bwMode="auto">
          <a:xfrm>
            <a:off x="0" y="0"/>
            <a:ext cx="9144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>
                <a:solidFill>
                  <a:srgbClr val="DA854C"/>
                </a:solidFill>
                <a:latin typeface="Arial" charset="0"/>
                <a:cs typeface="Arial" charset="0"/>
              </a:rPr>
              <a:t>ВІДОМІ ХУДОЖНИКИ ВЕЛИКОБРИТАНІЇ</a:t>
            </a:r>
            <a:endParaRPr lang="en-US" sz="2800" b="1">
              <a:solidFill>
                <a:srgbClr val="DA854C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50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4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4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70" decel="100000"/>
                                        <p:tgtEl>
                                          <p:spTgt spid="38400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770" decel="100000"/>
                                        <p:tgtEl>
                                          <p:spTgt spid="38400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8400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6" dur="770" fill="hold"/>
                                        <p:tgtEl>
                                          <p:spTgt spid="3840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840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8" dur="770" fill="hold"/>
                                        <p:tgtEl>
                                          <p:spTgt spid="3840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840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4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4003" grpId="0" autoUpdateAnimBg="0"/>
      <p:bldP spid="384004" grpId="0"/>
      <p:bldP spid="384005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Flag_of_the_United_Kingdom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06475" y="2005013"/>
            <a:ext cx="7021513" cy="3511550"/>
          </a:xfrm>
          <a:prstGeom prst="rect">
            <a:avLst/>
          </a:prstGeom>
          <a:noFill/>
        </p:spPr>
      </p:pic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1763713" y="655638"/>
            <a:ext cx="54006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uk-UA" sz="4000" b="1">
                <a:solidFill>
                  <a:schemeClr val="folHlink"/>
                </a:solidFill>
                <a:latin typeface="Monotype Corsiva" pitchFamily="66" charset="0"/>
                <a:cs typeface="Arial" charset="0"/>
              </a:rPr>
              <a:t>Стяг Великобританії</a:t>
            </a:r>
            <a:endParaRPr lang="en-US" sz="4000" b="1">
              <a:solidFill>
                <a:schemeClr val="folHlink"/>
              </a:solidFill>
              <a:latin typeface="Monotype Corsiva" pitchFamily="66" charset="0"/>
              <a:cs typeface="Arial" charset="0"/>
            </a:endParaRPr>
          </a:p>
        </p:txBody>
      </p:sp>
      <p:graphicFrame>
        <p:nvGraphicFramePr>
          <p:cNvPr id="10244" name="Object 4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9144000" y="0"/>
          <a:ext cx="609600" cy="609600"/>
        </p:xfrm>
        <a:graphic>
          <a:graphicData uri="http://schemas.openxmlformats.org/presentationml/2006/ole">
            <p:oleObj spid="_x0000_s10244" name="MIDI Sequence" r:id="rId6" imgW="914286" imgH="561905" progId="MIDFile">
              <p:embed/>
            </p:oleObj>
          </a:graphicData>
        </a:graphic>
      </p:graphicFrame>
    </p:spTree>
  </p:cSld>
  <p:clrMapOvr>
    <a:masterClrMapping/>
  </p:clrMapOvr>
  <p:transition spd="slow" advClick="0" advTm="25000">
    <p:sndAc>
      <p:stSnd>
        <p:snd r:embed="rId4" name="Anthems - British National Anthem - Crown Imperial Anthem shortened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8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8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5026" name="Picture 2" descr="Thomas_Gainsborough_the blue bo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609600"/>
            <a:ext cx="4143375" cy="6248400"/>
          </a:xfrm>
          <a:prstGeom prst="rect">
            <a:avLst/>
          </a:prstGeom>
          <a:noFill/>
        </p:spPr>
      </p:pic>
      <p:sp>
        <p:nvSpPr>
          <p:cNvPr id="385027" name="Text Box 3"/>
          <p:cNvSpPr txBox="1">
            <a:spLocks noChangeArrowheads="1"/>
          </p:cNvSpPr>
          <p:nvPr/>
        </p:nvSpPr>
        <p:spPr bwMode="auto">
          <a:xfrm>
            <a:off x="609600" y="1524000"/>
            <a:ext cx="28082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>
                <a:solidFill>
                  <a:schemeClr val="folHlink"/>
                </a:solidFill>
                <a:latin typeface="Arial" charset="0"/>
                <a:cs typeface="Arial" charset="0"/>
              </a:rPr>
              <a:t>Блакитний хлопчик</a:t>
            </a:r>
            <a:endParaRPr lang="en-US" sz="2000" b="1">
              <a:solidFill>
                <a:schemeClr val="folHlink"/>
              </a:solidFill>
              <a:latin typeface="Arial" charset="0"/>
              <a:cs typeface="Arial" charset="0"/>
            </a:endParaRPr>
          </a:p>
        </p:txBody>
      </p:sp>
      <p:sp>
        <p:nvSpPr>
          <p:cNvPr id="385028" name="Rectangle 4"/>
          <p:cNvSpPr>
            <a:spLocks noChangeArrowheads="1"/>
          </p:cNvSpPr>
          <p:nvPr/>
        </p:nvSpPr>
        <p:spPr bwMode="auto">
          <a:xfrm>
            <a:off x="685800" y="990600"/>
            <a:ext cx="2835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 b="1">
                <a:latin typeface="Arial" charset="0"/>
                <a:cs typeface="Arial" charset="0"/>
              </a:rPr>
              <a:t>Томас Гейнсборо</a:t>
            </a:r>
            <a:endParaRPr lang="en-US" sz="2400" b="1">
              <a:latin typeface="Arial" charset="0"/>
              <a:cs typeface="Arial" charset="0"/>
            </a:endParaRPr>
          </a:p>
        </p:txBody>
      </p:sp>
      <p:sp>
        <p:nvSpPr>
          <p:cNvPr id="385029" name="Text Box 5"/>
          <p:cNvSpPr txBox="1">
            <a:spLocks noChangeArrowheads="1"/>
          </p:cNvSpPr>
          <p:nvPr/>
        </p:nvSpPr>
        <p:spPr bwMode="auto">
          <a:xfrm>
            <a:off x="0" y="0"/>
            <a:ext cx="9144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>
                <a:solidFill>
                  <a:srgbClr val="DA854C"/>
                </a:solidFill>
                <a:latin typeface="Arial" charset="0"/>
                <a:cs typeface="Arial" charset="0"/>
              </a:rPr>
              <a:t>ВІДОМІ ХУДОЖНИКИ</a:t>
            </a:r>
            <a:r>
              <a:rPr lang="ru-RU">
                <a:solidFill>
                  <a:srgbClr val="DA854C"/>
                </a:solidFill>
                <a:latin typeface="Arial" charset="0"/>
                <a:cs typeface="Arial" charset="0"/>
              </a:rPr>
              <a:t> </a:t>
            </a:r>
            <a:r>
              <a:rPr lang="ru-RU" sz="2800" b="1">
                <a:solidFill>
                  <a:srgbClr val="DA854C"/>
                </a:solidFill>
                <a:latin typeface="Arial" charset="0"/>
                <a:cs typeface="Arial" charset="0"/>
              </a:rPr>
              <a:t>ВЕЛИКОБРИТАНІЇ</a:t>
            </a:r>
            <a:endParaRPr lang="en-US" sz="2800" b="1">
              <a:solidFill>
                <a:srgbClr val="DA854C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5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770" decel="100000"/>
                                        <p:tgtEl>
                                          <p:spTgt spid="3850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770" decel="100000"/>
                                        <p:tgtEl>
                                          <p:spTgt spid="38502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8502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385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85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4" dur="770" fill="hold"/>
                                        <p:tgtEl>
                                          <p:spTgt spid="385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85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5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5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5027" grpId="0" autoUpdateAnimBg="0"/>
      <p:bldP spid="385028" grpId="0"/>
      <p:bldP spid="385029" grpId="0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7074" name="Picture 2" descr="ConstableSelfPortrai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3400" y="609600"/>
            <a:ext cx="4179888" cy="6248400"/>
          </a:xfrm>
          <a:prstGeom prst="rect">
            <a:avLst/>
          </a:prstGeom>
          <a:noFill/>
        </p:spPr>
      </p:pic>
      <p:sp>
        <p:nvSpPr>
          <p:cNvPr id="387075" name="Text Box 3"/>
          <p:cNvSpPr txBox="1">
            <a:spLocks noChangeArrowheads="1"/>
          </p:cNvSpPr>
          <p:nvPr/>
        </p:nvSpPr>
        <p:spPr bwMode="auto">
          <a:xfrm>
            <a:off x="228600" y="838200"/>
            <a:ext cx="3948113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>
                <a:latin typeface="Arial" charset="0"/>
                <a:cs typeface="Arial" charset="0"/>
              </a:rPr>
              <a:t>Джон Констебль</a:t>
            </a:r>
            <a:r>
              <a:rPr lang="ru-RU" b="1">
                <a:latin typeface="Arial" charset="0"/>
                <a:cs typeface="Arial" charset="0"/>
              </a:rPr>
              <a:t>                       (11 червня1776 – 31 березня 1837) </a:t>
            </a:r>
            <a:endParaRPr lang="en-US" b="1">
              <a:latin typeface="Arial" charset="0"/>
              <a:cs typeface="Arial" charset="0"/>
            </a:endParaRPr>
          </a:p>
        </p:txBody>
      </p:sp>
      <p:sp>
        <p:nvSpPr>
          <p:cNvPr id="387076" name="Text Box 4"/>
          <p:cNvSpPr txBox="1">
            <a:spLocks noChangeArrowheads="1"/>
          </p:cNvSpPr>
          <p:nvPr/>
        </p:nvSpPr>
        <p:spPr bwMode="auto">
          <a:xfrm>
            <a:off x="2133600" y="6248400"/>
            <a:ext cx="1905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>
                <a:solidFill>
                  <a:schemeClr val="folHlink"/>
                </a:solidFill>
                <a:latin typeface="Arial" charset="0"/>
                <a:cs typeface="Arial" charset="0"/>
              </a:rPr>
              <a:t>Автопортрет</a:t>
            </a:r>
            <a:endParaRPr lang="en-US" sz="2000" b="1">
              <a:solidFill>
                <a:schemeClr val="folHlink"/>
              </a:solidFill>
              <a:latin typeface="Arial" charset="0"/>
              <a:cs typeface="Arial" charset="0"/>
            </a:endParaRPr>
          </a:p>
        </p:txBody>
      </p:sp>
      <p:sp>
        <p:nvSpPr>
          <p:cNvPr id="387077" name="Text Box 5"/>
          <p:cNvSpPr txBox="1">
            <a:spLocks noChangeArrowheads="1"/>
          </p:cNvSpPr>
          <p:nvPr/>
        </p:nvSpPr>
        <p:spPr bwMode="auto">
          <a:xfrm>
            <a:off x="0" y="0"/>
            <a:ext cx="9144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>
                <a:solidFill>
                  <a:srgbClr val="DA854C"/>
                </a:solidFill>
                <a:latin typeface="Arial" charset="0"/>
                <a:cs typeface="Arial" charset="0"/>
              </a:rPr>
              <a:t>ВІДОМІ ХУДОЖНИКИ</a:t>
            </a:r>
            <a:r>
              <a:rPr lang="ru-RU" b="1">
                <a:solidFill>
                  <a:srgbClr val="DA854C"/>
                </a:solidFill>
                <a:latin typeface="Arial" charset="0"/>
                <a:cs typeface="Arial" charset="0"/>
              </a:rPr>
              <a:t> </a:t>
            </a:r>
            <a:r>
              <a:rPr lang="ru-RU" sz="2800" b="1">
                <a:solidFill>
                  <a:srgbClr val="DA854C"/>
                </a:solidFill>
                <a:latin typeface="Arial" charset="0"/>
                <a:cs typeface="Arial" charset="0"/>
              </a:rPr>
              <a:t>ВЕЛИКОБРИТАНІЇ</a:t>
            </a:r>
            <a:endParaRPr lang="en-US" sz="2800" b="1">
              <a:solidFill>
                <a:srgbClr val="DA854C"/>
              </a:solidFill>
              <a:latin typeface="Arial" charset="0"/>
              <a:cs typeface="Arial" charset="0"/>
            </a:endParaRPr>
          </a:p>
          <a:p>
            <a:pPr algn="ctr">
              <a:spcBef>
                <a:spcPct val="50000"/>
              </a:spcBef>
            </a:pPr>
            <a:endParaRPr lang="en-US" sz="2400" b="1">
              <a:solidFill>
                <a:srgbClr val="000099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87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7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387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387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7075" grpId="0" autoUpdateAnimBg="0"/>
      <p:bldP spid="387076" grpId="0" autoUpdateAnimBg="0"/>
      <p:bldP spid="387077" grpId="0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22" name="Picture 2" descr="Constables_The_Hay_Wai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762000"/>
            <a:ext cx="7543800" cy="5291138"/>
          </a:xfrm>
          <a:prstGeom prst="rect">
            <a:avLst/>
          </a:prstGeom>
          <a:noFill/>
        </p:spPr>
      </p:pic>
      <p:sp>
        <p:nvSpPr>
          <p:cNvPr id="389123" name="Text Box 3"/>
          <p:cNvSpPr txBox="1">
            <a:spLocks noChangeArrowheads="1"/>
          </p:cNvSpPr>
          <p:nvPr/>
        </p:nvSpPr>
        <p:spPr bwMode="auto">
          <a:xfrm>
            <a:off x="1981200" y="6477000"/>
            <a:ext cx="51117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>
                <a:solidFill>
                  <a:schemeClr val="folHlink"/>
                </a:solidFill>
                <a:latin typeface="Arial" charset="0"/>
                <a:cs typeface="Arial" charset="0"/>
              </a:rPr>
              <a:t>Віз для сіна</a:t>
            </a:r>
            <a:r>
              <a:rPr lang="ru-RU" sz="2000" b="1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endParaRPr lang="en-US" sz="2000" b="1">
              <a:solidFill>
                <a:srgbClr val="006600"/>
              </a:solidFill>
              <a:latin typeface="Arial" charset="0"/>
              <a:cs typeface="Arial" charset="0"/>
            </a:endParaRPr>
          </a:p>
        </p:txBody>
      </p:sp>
      <p:sp>
        <p:nvSpPr>
          <p:cNvPr id="389124" name="Rectangle 4"/>
          <p:cNvSpPr>
            <a:spLocks noChangeArrowheads="1"/>
          </p:cNvSpPr>
          <p:nvPr/>
        </p:nvSpPr>
        <p:spPr bwMode="auto">
          <a:xfrm>
            <a:off x="3348038" y="6092825"/>
            <a:ext cx="26860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chemeClr val="tx2"/>
                </a:solidFill>
                <a:latin typeface="Arial" charset="0"/>
                <a:cs typeface="Arial" charset="0"/>
              </a:rPr>
              <a:t>Джон Констебль</a:t>
            </a:r>
            <a:endParaRPr lang="en-US" sz="2400" b="1">
              <a:solidFill>
                <a:schemeClr val="tx2"/>
              </a:solidFill>
              <a:latin typeface="Arial" charset="0"/>
              <a:cs typeface="Arial" charset="0"/>
            </a:endParaRPr>
          </a:p>
        </p:txBody>
      </p:sp>
      <p:sp>
        <p:nvSpPr>
          <p:cNvPr id="389125" name="Text Box 5"/>
          <p:cNvSpPr txBox="1">
            <a:spLocks noChangeArrowheads="1"/>
          </p:cNvSpPr>
          <p:nvPr/>
        </p:nvSpPr>
        <p:spPr bwMode="auto">
          <a:xfrm>
            <a:off x="0" y="0"/>
            <a:ext cx="9144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>
                <a:solidFill>
                  <a:srgbClr val="DA854C"/>
                </a:solidFill>
                <a:latin typeface="Arial" charset="0"/>
                <a:cs typeface="Arial" charset="0"/>
              </a:rPr>
              <a:t>ВІДОМІ ХУДОЖНИКИ ВЕЛИКОБРИТАНІЇ</a:t>
            </a:r>
            <a:endParaRPr lang="en-US" sz="2800" b="1">
              <a:solidFill>
                <a:srgbClr val="DA854C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23" grpId="0" autoUpdateAnimBg="0"/>
      <p:bldP spid="389125" grpId="0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146" name="Text Box 2"/>
          <p:cNvSpPr txBox="1">
            <a:spLocks noChangeArrowheads="1"/>
          </p:cNvSpPr>
          <p:nvPr/>
        </p:nvSpPr>
        <p:spPr bwMode="auto">
          <a:xfrm>
            <a:off x="1447800" y="6400800"/>
            <a:ext cx="6400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>
                <a:solidFill>
                  <a:schemeClr val="folHlink"/>
                </a:solidFill>
                <a:latin typeface="Arial" charset="0"/>
                <a:cs typeface="Arial" charset="0"/>
              </a:rPr>
              <a:t>Собор Солсбері з епіскопального саду</a:t>
            </a:r>
            <a:r>
              <a:rPr lang="en-US" sz="2000" b="1">
                <a:solidFill>
                  <a:schemeClr val="folHlink"/>
                </a:solidFill>
                <a:latin typeface="Arial" charset="0"/>
                <a:cs typeface="Arial" charset="0"/>
              </a:rPr>
              <a:t> </a:t>
            </a:r>
          </a:p>
        </p:txBody>
      </p:sp>
      <p:pic>
        <p:nvPicPr>
          <p:cNvPr id="390147" name="Picture 3" descr="Constables-Salisbury_Cathedral_from_the_Bisho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609600"/>
            <a:ext cx="7010400" cy="5399088"/>
          </a:xfrm>
          <a:prstGeom prst="rect">
            <a:avLst/>
          </a:prstGeom>
          <a:noFill/>
        </p:spPr>
      </p:pic>
      <p:sp>
        <p:nvSpPr>
          <p:cNvPr id="390148" name="Rectangle 4"/>
          <p:cNvSpPr>
            <a:spLocks noChangeArrowheads="1"/>
          </p:cNvSpPr>
          <p:nvPr/>
        </p:nvSpPr>
        <p:spPr bwMode="auto">
          <a:xfrm>
            <a:off x="3203575" y="6021388"/>
            <a:ext cx="26860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chemeClr val="tx2"/>
                </a:solidFill>
                <a:latin typeface="Arial" charset="0"/>
                <a:cs typeface="Arial" charset="0"/>
              </a:rPr>
              <a:t>Джон Констебль</a:t>
            </a:r>
            <a:endParaRPr lang="en-US" sz="2400" b="1">
              <a:solidFill>
                <a:schemeClr val="tx2"/>
              </a:solidFill>
              <a:latin typeface="Arial" charset="0"/>
              <a:cs typeface="Arial" charset="0"/>
            </a:endParaRPr>
          </a:p>
        </p:txBody>
      </p:sp>
      <p:sp>
        <p:nvSpPr>
          <p:cNvPr id="390149" name="Text Box 5"/>
          <p:cNvSpPr txBox="1">
            <a:spLocks noChangeArrowheads="1"/>
          </p:cNvSpPr>
          <p:nvPr/>
        </p:nvSpPr>
        <p:spPr bwMode="auto">
          <a:xfrm>
            <a:off x="0" y="0"/>
            <a:ext cx="9144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>
                <a:solidFill>
                  <a:srgbClr val="DA854C"/>
                </a:solidFill>
                <a:latin typeface="Arial" charset="0"/>
                <a:cs typeface="Arial" charset="0"/>
              </a:rPr>
              <a:t>ВІДОМІ ХУДОЖНИКИ ВЕЛИКОБРИТАНІЇ</a:t>
            </a:r>
            <a:endParaRPr lang="en-US" sz="2800" b="1">
              <a:solidFill>
                <a:srgbClr val="DA854C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0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0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0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0146" grpId="0" autoUpdateAnimBg="0"/>
      <p:bldP spid="390149" grpId="0" autoUpdateAnimBg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578" name="Text Box 2"/>
          <p:cNvSpPr txBox="1">
            <a:spLocks noChangeArrowheads="1"/>
          </p:cNvSpPr>
          <p:nvPr/>
        </p:nvSpPr>
        <p:spPr bwMode="auto">
          <a:xfrm>
            <a:off x="0" y="5942013"/>
            <a:ext cx="9144000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>
                <a:latin typeface="Arial" charset="0"/>
                <a:cs typeface="Arial" charset="0"/>
              </a:rPr>
              <a:t>Офіційна церква Англії – християнська Англіканськая церква. </a:t>
            </a:r>
            <a:r>
              <a:rPr lang="en-US" b="1">
                <a:latin typeface="Arial" charset="0"/>
                <a:cs typeface="Arial" charset="0"/>
              </a:rPr>
              <a:t>Г</a:t>
            </a:r>
            <a:r>
              <a:rPr lang="uk-UA" b="1">
                <a:latin typeface="Arial" charset="0"/>
                <a:cs typeface="Arial" charset="0"/>
              </a:rPr>
              <a:t>оловою</a:t>
            </a:r>
            <a:r>
              <a:rPr lang="en-US" b="1">
                <a:latin typeface="Arial" charset="0"/>
                <a:cs typeface="Arial" charset="0"/>
              </a:rPr>
              <a:t> англ</a:t>
            </a:r>
            <a:r>
              <a:rPr lang="uk-UA" b="1">
                <a:latin typeface="Arial" charset="0"/>
                <a:cs typeface="Arial" charset="0"/>
              </a:rPr>
              <a:t>і</a:t>
            </a:r>
            <a:r>
              <a:rPr lang="en-US" b="1">
                <a:latin typeface="Arial" charset="0"/>
                <a:cs typeface="Arial" charset="0"/>
              </a:rPr>
              <a:t>канс</a:t>
            </a:r>
            <a:r>
              <a:rPr lang="uk-UA" b="1">
                <a:latin typeface="Arial" charset="0"/>
                <a:cs typeface="Arial" charset="0"/>
              </a:rPr>
              <a:t>ь</a:t>
            </a:r>
            <a:r>
              <a:rPr lang="en-US" b="1">
                <a:latin typeface="Arial" charset="0"/>
                <a:cs typeface="Arial" charset="0"/>
              </a:rPr>
              <a:t>ко</a:t>
            </a:r>
            <a:r>
              <a:rPr lang="uk-UA" b="1">
                <a:latin typeface="Arial" charset="0"/>
                <a:cs typeface="Arial" charset="0"/>
              </a:rPr>
              <a:t>ї</a:t>
            </a:r>
            <a:r>
              <a:rPr lang="en-US" b="1">
                <a:latin typeface="Arial" charset="0"/>
                <a:cs typeface="Arial" charset="0"/>
              </a:rPr>
              <a:t> церкви </a:t>
            </a:r>
            <a:r>
              <a:rPr lang="uk-UA" b="1">
                <a:latin typeface="Arial" charset="0"/>
                <a:cs typeface="Arial" charset="0"/>
              </a:rPr>
              <a:t>є </a:t>
            </a:r>
            <a:r>
              <a:rPr lang="en-US" b="1">
                <a:latin typeface="Arial" charset="0"/>
                <a:cs typeface="Arial" charset="0"/>
              </a:rPr>
              <a:t>корол</a:t>
            </a:r>
            <a:r>
              <a:rPr lang="ru-RU" b="1">
                <a:latin typeface="Arial" charset="0"/>
                <a:cs typeface="Arial" charset="0"/>
              </a:rPr>
              <a:t>ева</a:t>
            </a:r>
            <a:r>
              <a:rPr lang="en-US" b="1">
                <a:latin typeface="Arial" charset="0"/>
                <a:cs typeface="Arial" charset="0"/>
              </a:rPr>
              <a:t>. </a:t>
            </a:r>
            <a:r>
              <a:rPr lang="ru-RU" b="1">
                <a:latin typeface="Arial" charset="0"/>
                <a:cs typeface="Arial" charset="0"/>
              </a:rPr>
              <a:t>Головний священник</a:t>
            </a:r>
            <a:r>
              <a:rPr lang="en-US" b="1">
                <a:latin typeface="Arial" charset="0"/>
                <a:cs typeface="Arial" charset="0"/>
              </a:rPr>
              <a:t> </a:t>
            </a:r>
            <a:r>
              <a:rPr lang="ru-RU" b="1">
                <a:latin typeface="Arial" charset="0"/>
                <a:cs typeface="Arial" charset="0"/>
              </a:rPr>
              <a:t>- архіепископ Кентеберійський</a:t>
            </a:r>
            <a:r>
              <a:rPr lang="en-US" b="1">
                <a:latin typeface="Arial" charset="0"/>
                <a:cs typeface="Arial" charset="0"/>
              </a:rPr>
              <a:t>. </a:t>
            </a:r>
            <a:endParaRPr lang="ru-RU" b="1">
              <a:latin typeface="Arial" charset="0"/>
              <a:cs typeface="Arial" charset="0"/>
            </a:endParaRPr>
          </a:p>
        </p:txBody>
      </p:sp>
      <p:grpSp>
        <p:nvGrpSpPr>
          <p:cNvPr id="408579" name="Group 3"/>
          <p:cNvGrpSpPr>
            <a:grpSpLocks/>
          </p:cNvGrpSpPr>
          <p:nvPr/>
        </p:nvGrpSpPr>
        <p:grpSpPr bwMode="auto">
          <a:xfrm>
            <a:off x="0" y="685800"/>
            <a:ext cx="6910388" cy="5183188"/>
            <a:chOff x="0" y="432"/>
            <a:chExt cx="4353" cy="3265"/>
          </a:xfrm>
        </p:grpSpPr>
        <p:pic>
          <p:nvPicPr>
            <p:cNvPr id="408580" name="Picture 4" descr="Canterbury_Cathedral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0" y="432"/>
              <a:ext cx="4353" cy="3265"/>
            </a:xfrm>
            <a:prstGeom prst="rect">
              <a:avLst/>
            </a:prstGeom>
            <a:noFill/>
          </p:spPr>
        </p:pic>
        <p:sp>
          <p:nvSpPr>
            <p:cNvPr id="408581" name="Rectangle 5"/>
            <p:cNvSpPr>
              <a:spLocks noChangeArrowheads="1"/>
            </p:cNvSpPr>
            <p:nvPr/>
          </p:nvSpPr>
          <p:spPr bwMode="auto">
            <a:xfrm>
              <a:off x="2160" y="480"/>
              <a:ext cx="1967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ru-RU" b="1">
                  <a:solidFill>
                    <a:schemeClr val="bg1"/>
                  </a:solidFill>
                  <a:latin typeface="Arial" charset="0"/>
                  <a:cs typeface="Arial" charset="0"/>
                </a:rPr>
                <a:t>Кентеберійський собор </a:t>
              </a:r>
              <a:endParaRPr lang="en-US" b="1">
                <a:solidFill>
                  <a:schemeClr val="bg1"/>
                </a:solidFill>
                <a:latin typeface="Arial" charset="0"/>
                <a:cs typeface="Arial" charset="0"/>
              </a:endParaRPr>
            </a:p>
          </p:txBody>
        </p:sp>
      </p:grpSp>
      <p:grpSp>
        <p:nvGrpSpPr>
          <p:cNvPr id="408582" name="Group 6"/>
          <p:cNvGrpSpPr>
            <a:grpSpLocks/>
          </p:cNvGrpSpPr>
          <p:nvPr/>
        </p:nvGrpSpPr>
        <p:grpSpPr bwMode="auto">
          <a:xfrm>
            <a:off x="6172200" y="1600200"/>
            <a:ext cx="2971800" cy="3565525"/>
            <a:chOff x="3888" y="1008"/>
            <a:chExt cx="1872" cy="2246"/>
          </a:xfrm>
        </p:grpSpPr>
        <p:pic>
          <p:nvPicPr>
            <p:cNvPr id="408583" name="Picture 7" descr="Rowan williams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892" y="1008"/>
              <a:ext cx="1868" cy="2223"/>
            </a:xfrm>
            <a:prstGeom prst="rect">
              <a:avLst/>
            </a:prstGeom>
            <a:noFill/>
          </p:spPr>
        </p:pic>
        <p:sp>
          <p:nvSpPr>
            <p:cNvPr id="408584" name="Rectangle 8"/>
            <p:cNvSpPr>
              <a:spLocks noChangeArrowheads="1"/>
            </p:cNvSpPr>
            <p:nvPr/>
          </p:nvSpPr>
          <p:spPr bwMode="auto">
            <a:xfrm>
              <a:off x="3888" y="2928"/>
              <a:ext cx="1872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1400" b="1">
                  <a:solidFill>
                    <a:schemeClr val="bg1"/>
                  </a:solidFill>
                  <a:latin typeface="Arial" charset="0"/>
                  <a:cs typeface="Arial" charset="0"/>
                </a:rPr>
                <a:t>Роуен Вильямс – Лорд Архиепископ Кентеберійський</a:t>
              </a:r>
              <a:endParaRPr lang="en-US" sz="1400" b="1">
                <a:solidFill>
                  <a:schemeClr val="bg1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408585" name="Rectangle 9"/>
          <p:cNvSpPr>
            <a:spLocks noChangeArrowheads="1"/>
          </p:cNvSpPr>
          <p:nvPr/>
        </p:nvSpPr>
        <p:spPr bwMode="auto">
          <a:xfrm>
            <a:off x="2209800" y="152400"/>
            <a:ext cx="39243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uk-UA" sz="2400" b="1">
                <a:solidFill>
                  <a:schemeClr val="folHlink"/>
                </a:solidFill>
                <a:latin typeface="Arial" charset="0"/>
                <a:cs typeface="Arial" charset="0"/>
              </a:rPr>
              <a:t>Релігія в Великобританії</a:t>
            </a:r>
            <a:endParaRPr lang="en-US" sz="2400" b="1">
              <a:solidFill>
                <a:schemeClr val="folHlin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 spd="slow">
    <p:sndAc>
      <p:stSnd>
        <p:snd r:embed="rId3" name="amazing_grac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8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8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8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8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8578" grpId="0" autoUpdateAnimBg="0"/>
      <p:bldP spid="408585" grpId="0" autoUpdateAnimBg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6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95750" y="3124200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10627" name="Text Box 3"/>
          <p:cNvSpPr txBox="1">
            <a:spLocks noChangeArrowheads="1"/>
          </p:cNvSpPr>
          <p:nvPr/>
        </p:nvSpPr>
        <p:spPr bwMode="auto">
          <a:xfrm>
            <a:off x="0" y="228600"/>
            <a:ext cx="9144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uk-UA" sz="2800" b="1">
                <a:solidFill>
                  <a:srgbClr val="006600"/>
                </a:solidFill>
                <a:latin typeface="Arial" charset="0"/>
                <a:cs typeface="Arial" charset="0"/>
              </a:rPr>
              <a:t>Англіканські собори</a:t>
            </a:r>
            <a:endParaRPr lang="en-US" sz="2800" b="1">
              <a:solidFill>
                <a:srgbClr val="006600"/>
              </a:solidFill>
              <a:latin typeface="Arial" charset="0"/>
              <a:cs typeface="Arial" charset="0"/>
            </a:endParaRPr>
          </a:p>
        </p:txBody>
      </p:sp>
      <p:pic>
        <p:nvPicPr>
          <p:cNvPr id="410628" name="Picture 4" descr="York_Minster_West_Window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53200" y="2133600"/>
            <a:ext cx="2355850" cy="3673475"/>
          </a:xfrm>
          <a:prstGeom prst="rect">
            <a:avLst/>
          </a:prstGeom>
          <a:noFill/>
        </p:spPr>
      </p:pic>
      <p:pic>
        <p:nvPicPr>
          <p:cNvPr id="410629" name="Picture 5" descr="YorkMinster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" y="2057400"/>
            <a:ext cx="2482850" cy="3673475"/>
          </a:xfrm>
          <a:prstGeom prst="rect">
            <a:avLst/>
          </a:prstGeom>
          <a:noFill/>
        </p:spPr>
      </p:pic>
      <p:pic>
        <p:nvPicPr>
          <p:cNvPr id="410630" name="Picture 6" descr="York-minster-inside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19400" y="1219200"/>
            <a:ext cx="3602038" cy="4718050"/>
          </a:xfrm>
          <a:prstGeom prst="rect">
            <a:avLst/>
          </a:prstGeom>
          <a:noFill/>
        </p:spPr>
      </p:pic>
      <p:sp>
        <p:nvSpPr>
          <p:cNvPr id="410631" name="Text Box 7"/>
          <p:cNvSpPr txBox="1">
            <a:spLocks noChangeArrowheads="1"/>
          </p:cNvSpPr>
          <p:nvPr/>
        </p:nvSpPr>
        <p:spPr bwMode="auto">
          <a:xfrm>
            <a:off x="990600" y="6248400"/>
            <a:ext cx="70564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>
                <a:solidFill>
                  <a:srgbClr val="006600"/>
                </a:solidFill>
                <a:latin typeface="Arial" charset="0"/>
                <a:cs typeface="Arial" charset="0"/>
              </a:rPr>
              <a:t>Ка</a:t>
            </a:r>
            <a:r>
              <a:rPr lang="ru-RU" sz="2000" b="1">
                <a:solidFill>
                  <a:schemeClr val="folHlink"/>
                </a:solidFill>
                <a:latin typeface="Arial" charset="0"/>
                <a:cs typeface="Arial" charset="0"/>
              </a:rPr>
              <a:t>фе</a:t>
            </a:r>
            <a:r>
              <a:rPr lang="ru-RU" sz="2000" b="1">
                <a:solidFill>
                  <a:srgbClr val="006600"/>
                </a:solidFill>
                <a:latin typeface="Arial" charset="0"/>
                <a:cs typeface="Arial" charset="0"/>
              </a:rPr>
              <a:t>д</a:t>
            </a:r>
            <a:r>
              <a:rPr lang="ru-RU" sz="2000" b="1">
                <a:latin typeface="Arial" charset="0"/>
                <a:cs typeface="Arial" charset="0"/>
              </a:rPr>
              <a:t>ра</a:t>
            </a:r>
            <a:r>
              <a:rPr lang="ru-RU" sz="2000" b="1">
                <a:solidFill>
                  <a:srgbClr val="006600"/>
                </a:solidFill>
                <a:latin typeface="Arial" charset="0"/>
                <a:cs typeface="Arial" charset="0"/>
              </a:rPr>
              <a:t>ль</a:t>
            </a:r>
            <a:r>
              <a:rPr lang="ru-RU" sz="2000" b="1">
                <a:solidFill>
                  <a:schemeClr val="folHlink"/>
                </a:solidFill>
                <a:latin typeface="Arial" charset="0"/>
                <a:cs typeface="Arial" charset="0"/>
              </a:rPr>
              <a:t>ни</a:t>
            </a:r>
            <a:r>
              <a:rPr lang="ru-RU" sz="2000" b="1">
                <a:solidFill>
                  <a:srgbClr val="006600"/>
                </a:solidFill>
                <a:latin typeface="Arial" charset="0"/>
                <a:cs typeface="Arial" charset="0"/>
              </a:rPr>
              <a:t>й со</a:t>
            </a:r>
            <a:r>
              <a:rPr lang="ru-RU" sz="2000" b="1">
                <a:latin typeface="Arial" charset="0"/>
                <a:cs typeface="Arial" charset="0"/>
              </a:rPr>
              <a:t>бо</a:t>
            </a:r>
            <a:r>
              <a:rPr lang="ru-RU" sz="2000" b="1">
                <a:solidFill>
                  <a:srgbClr val="006600"/>
                </a:solidFill>
                <a:latin typeface="Arial" charset="0"/>
                <a:cs typeface="Arial" charset="0"/>
              </a:rPr>
              <a:t>р</a:t>
            </a:r>
            <a:r>
              <a:rPr lang="ru-RU" sz="2000" b="1">
                <a:latin typeface="Arial" charset="0"/>
                <a:cs typeface="Arial" charset="0"/>
              </a:rPr>
              <a:t> Й</a:t>
            </a:r>
            <a:r>
              <a:rPr lang="ru-RU" sz="2000" b="1">
                <a:solidFill>
                  <a:schemeClr val="folHlink"/>
                </a:solidFill>
                <a:latin typeface="Arial" charset="0"/>
                <a:cs typeface="Arial" charset="0"/>
              </a:rPr>
              <a:t>о</a:t>
            </a:r>
            <a:r>
              <a:rPr lang="ru-RU" sz="2000" b="1">
                <a:solidFill>
                  <a:srgbClr val="006600"/>
                </a:solidFill>
                <a:latin typeface="Arial" charset="0"/>
                <a:cs typeface="Arial" charset="0"/>
              </a:rPr>
              <a:t>р</a:t>
            </a:r>
            <a:r>
              <a:rPr lang="ru-RU" sz="2000" b="1">
                <a:solidFill>
                  <a:schemeClr val="folHlink"/>
                </a:solidFill>
                <a:latin typeface="Arial" charset="0"/>
                <a:cs typeface="Arial" charset="0"/>
              </a:rPr>
              <a:t>ка </a:t>
            </a:r>
            <a:r>
              <a:rPr lang="en-GB" sz="2000" b="1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endParaRPr lang="en-US" sz="2000" b="1">
              <a:solidFill>
                <a:srgbClr val="006600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410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627" grpId="0" autoUpdateAnimBg="0"/>
      <p:bldP spid="410631" grpId="0" autoUpdateAnimBg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2674" name="Picture 2" descr="453px-Westminst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7900" y="1223963"/>
            <a:ext cx="3627438" cy="4797425"/>
          </a:xfrm>
          <a:prstGeom prst="rect">
            <a:avLst/>
          </a:prstGeom>
          <a:noFill/>
        </p:spPr>
      </p:pic>
      <p:pic>
        <p:nvPicPr>
          <p:cNvPr id="412675" name="Picture 3" descr="Westminster_abbey_wes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750" y="1196975"/>
            <a:ext cx="3617913" cy="4824413"/>
          </a:xfrm>
          <a:prstGeom prst="rect">
            <a:avLst/>
          </a:prstGeom>
          <a:noFill/>
        </p:spPr>
      </p:pic>
      <p:sp>
        <p:nvSpPr>
          <p:cNvPr id="412676" name="Text Box 4"/>
          <p:cNvSpPr txBox="1">
            <a:spLocks noChangeArrowheads="1"/>
          </p:cNvSpPr>
          <p:nvPr/>
        </p:nvSpPr>
        <p:spPr bwMode="auto">
          <a:xfrm>
            <a:off x="828675" y="6232525"/>
            <a:ext cx="70564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>
                <a:solidFill>
                  <a:srgbClr val="006600"/>
                </a:solidFill>
                <a:cs typeface="Arial" charset="0"/>
              </a:rPr>
              <a:t>Ве</a:t>
            </a:r>
            <a:r>
              <a:rPr lang="ru-RU" sz="2000" b="1">
                <a:solidFill>
                  <a:schemeClr val="folHlink"/>
                </a:solidFill>
                <a:cs typeface="Arial" charset="0"/>
              </a:rPr>
              <a:t>с</a:t>
            </a:r>
            <a:r>
              <a:rPr lang="ru-RU" sz="2000" b="1">
                <a:solidFill>
                  <a:srgbClr val="006600"/>
                </a:solidFill>
                <a:cs typeface="Arial" charset="0"/>
              </a:rPr>
              <a:t>т</a:t>
            </a:r>
            <a:r>
              <a:rPr lang="ru-RU" sz="2000" b="1">
                <a:cs typeface="Arial" charset="0"/>
              </a:rPr>
              <a:t>мі</a:t>
            </a:r>
            <a:r>
              <a:rPr lang="ru-RU" sz="2000" b="1">
                <a:solidFill>
                  <a:srgbClr val="006600"/>
                </a:solidFill>
                <a:cs typeface="Arial" charset="0"/>
              </a:rPr>
              <a:t>н</a:t>
            </a:r>
            <a:r>
              <a:rPr lang="ru-RU" sz="2000" b="1">
                <a:solidFill>
                  <a:schemeClr val="folHlink"/>
                </a:solidFill>
                <a:cs typeface="Arial" charset="0"/>
              </a:rPr>
              <a:t>с</a:t>
            </a:r>
            <a:r>
              <a:rPr lang="ru-RU" sz="2000" b="1">
                <a:solidFill>
                  <a:srgbClr val="006600"/>
                </a:solidFill>
                <a:cs typeface="Arial" charset="0"/>
              </a:rPr>
              <a:t>те</a:t>
            </a:r>
            <a:r>
              <a:rPr lang="ru-RU" sz="2000" b="1">
                <a:solidFill>
                  <a:schemeClr val="folHlink"/>
                </a:solidFill>
                <a:cs typeface="Arial" charset="0"/>
              </a:rPr>
              <a:t>р</a:t>
            </a:r>
            <a:r>
              <a:rPr lang="ru-RU" sz="2000" b="1">
                <a:solidFill>
                  <a:srgbClr val="006600"/>
                </a:solidFill>
                <a:cs typeface="Arial" charset="0"/>
              </a:rPr>
              <a:t>сь</a:t>
            </a:r>
            <a:r>
              <a:rPr lang="ru-RU" sz="2000" b="1">
                <a:solidFill>
                  <a:schemeClr val="folHlink"/>
                </a:solidFill>
                <a:cs typeface="Arial" charset="0"/>
              </a:rPr>
              <a:t>ке</a:t>
            </a:r>
            <a:r>
              <a:rPr lang="ru-RU" sz="2000" b="1">
                <a:solidFill>
                  <a:srgbClr val="006600"/>
                </a:solidFill>
                <a:cs typeface="Arial" charset="0"/>
              </a:rPr>
              <a:t> а</a:t>
            </a:r>
            <a:r>
              <a:rPr lang="ru-RU" sz="2000" b="1">
                <a:solidFill>
                  <a:schemeClr val="folHlink"/>
                </a:solidFill>
                <a:cs typeface="Arial" charset="0"/>
              </a:rPr>
              <a:t>б</a:t>
            </a:r>
            <a:r>
              <a:rPr lang="ru-RU" sz="2000" b="1">
                <a:cs typeface="Arial" charset="0"/>
              </a:rPr>
              <a:t>ба</a:t>
            </a:r>
            <a:r>
              <a:rPr lang="ru-RU" sz="2000" b="1">
                <a:solidFill>
                  <a:srgbClr val="006600"/>
                </a:solidFill>
                <a:cs typeface="Arial" charset="0"/>
              </a:rPr>
              <a:t>т</a:t>
            </a:r>
            <a:r>
              <a:rPr lang="ru-RU" sz="2000" b="1">
                <a:solidFill>
                  <a:schemeClr val="folHlink"/>
                </a:solidFill>
                <a:cs typeface="Arial" charset="0"/>
              </a:rPr>
              <a:t>с</a:t>
            </a:r>
            <a:r>
              <a:rPr lang="ru-RU" sz="2000" b="1">
                <a:solidFill>
                  <a:srgbClr val="006600"/>
                </a:solidFill>
                <a:cs typeface="Arial" charset="0"/>
              </a:rPr>
              <a:t>т</a:t>
            </a:r>
            <a:r>
              <a:rPr lang="ru-RU" sz="2000" b="1">
                <a:solidFill>
                  <a:schemeClr val="folHlink"/>
                </a:solidFill>
                <a:cs typeface="Arial" charset="0"/>
              </a:rPr>
              <a:t>во</a:t>
            </a:r>
            <a:endParaRPr lang="en-US" sz="2000" b="1">
              <a:solidFill>
                <a:schemeClr val="folHlink"/>
              </a:solidFill>
              <a:cs typeface="Arial" charset="0"/>
            </a:endParaRPr>
          </a:p>
        </p:txBody>
      </p:sp>
      <p:sp>
        <p:nvSpPr>
          <p:cNvPr id="412677" name="Text Box 5"/>
          <p:cNvSpPr txBox="1">
            <a:spLocks noChangeArrowheads="1"/>
          </p:cNvSpPr>
          <p:nvPr/>
        </p:nvSpPr>
        <p:spPr bwMode="auto">
          <a:xfrm>
            <a:off x="0" y="228600"/>
            <a:ext cx="9144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uk-UA" sz="2800" b="1">
                <a:solidFill>
                  <a:srgbClr val="006600"/>
                </a:solidFill>
                <a:latin typeface="Arial" charset="0"/>
                <a:cs typeface="Arial" charset="0"/>
              </a:rPr>
              <a:t>Англіканські собори</a:t>
            </a:r>
            <a:endParaRPr lang="en-US" sz="2800" b="1">
              <a:solidFill>
                <a:srgbClr val="006600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2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412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3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2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8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2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2676" grpId="0" autoUpdateAnimBg="0"/>
      <p:bldP spid="412677" grpId="0" autoUpdateAnimBg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36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95750" y="3124200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3699" name="Picture 3" descr="Hereford_Cathedra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188" y="1052513"/>
            <a:ext cx="3600450" cy="5040312"/>
          </a:xfrm>
          <a:prstGeom prst="rect">
            <a:avLst/>
          </a:prstGeom>
          <a:noFill/>
        </p:spPr>
      </p:pic>
      <p:pic>
        <p:nvPicPr>
          <p:cNvPr id="413700" name="Picture 4" descr="Hereford_Cathedral_Interior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59338" y="1052513"/>
            <a:ext cx="3457575" cy="5040312"/>
          </a:xfrm>
          <a:prstGeom prst="rect">
            <a:avLst/>
          </a:prstGeom>
          <a:noFill/>
        </p:spPr>
      </p:pic>
      <p:sp>
        <p:nvSpPr>
          <p:cNvPr id="413701" name="Text Box 5"/>
          <p:cNvSpPr txBox="1">
            <a:spLocks noChangeArrowheads="1"/>
          </p:cNvSpPr>
          <p:nvPr/>
        </p:nvSpPr>
        <p:spPr bwMode="auto">
          <a:xfrm>
            <a:off x="2339975" y="6308725"/>
            <a:ext cx="46799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>
                <a:solidFill>
                  <a:srgbClr val="006600"/>
                </a:solidFill>
                <a:cs typeface="Arial" charset="0"/>
              </a:rPr>
              <a:t>Ка</a:t>
            </a:r>
            <a:r>
              <a:rPr lang="ru-RU" sz="2000" b="1">
                <a:solidFill>
                  <a:schemeClr val="folHlink"/>
                </a:solidFill>
                <a:cs typeface="Arial" charset="0"/>
              </a:rPr>
              <a:t>фе</a:t>
            </a:r>
            <a:r>
              <a:rPr lang="ru-RU" sz="2000" b="1">
                <a:solidFill>
                  <a:srgbClr val="006600"/>
                </a:solidFill>
                <a:cs typeface="Arial" charset="0"/>
              </a:rPr>
              <a:t>д</a:t>
            </a:r>
            <a:r>
              <a:rPr lang="ru-RU" sz="2000" b="1">
                <a:cs typeface="Arial" charset="0"/>
              </a:rPr>
              <a:t>ра</a:t>
            </a:r>
            <a:r>
              <a:rPr lang="ru-RU" sz="2000" b="1">
                <a:solidFill>
                  <a:schemeClr val="folHlink"/>
                </a:solidFill>
                <a:cs typeface="Arial" charset="0"/>
              </a:rPr>
              <a:t>ль</a:t>
            </a:r>
            <a:r>
              <a:rPr lang="ru-RU" sz="2000" b="1">
                <a:solidFill>
                  <a:srgbClr val="006600"/>
                </a:solidFill>
                <a:cs typeface="Arial" charset="0"/>
              </a:rPr>
              <a:t>ни</a:t>
            </a:r>
            <a:r>
              <a:rPr lang="ru-RU" sz="2000" b="1">
                <a:solidFill>
                  <a:schemeClr val="folHlink"/>
                </a:solidFill>
                <a:cs typeface="Arial" charset="0"/>
              </a:rPr>
              <a:t>й</a:t>
            </a:r>
            <a:r>
              <a:rPr lang="ru-RU" sz="2000" b="1">
                <a:solidFill>
                  <a:srgbClr val="006600"/>
                </a:solidFill>
                <a:cs typeface="Arial" charset="0"/>
              </a:rPr>
              <a:t> со</a:t>
            </a:r>
            <a:r>
              <a:rPr lang="ru-RU" sz="2000" b="1">
                <a:cs typeface="Arial" charset="0"/>
              </a:rPr>
              <a:t>бо</a:t>
            </a:r>
            <a:r>
              <a:rPr lang="ru-RU" sz="2000" b="1">
                <a:solidFill>
                  <a:srgbClr val="006600"/>
                </a:solidFill>
                <a:cs typeface="Arial" charset="0"/>
              </a:rPr>
              <a:t>р Хе</a:t>
            </a:r>
            <a:r>
              <a:rPr lang="ru-RU" sz="2000" b="1">
                <a:solidFill>
                  <a:schemeClr val="folHlink"/>
                </a:solidFill>
                <a:cs typeface="Arial" charset="0"/>
              </a:rPr>
              <a:t>ре</a:t>
            </a:r>
            <a:r>
              <a:rPr lang="ru-RU" sz="2000" b="1">
                <a:cs typeface="Arial" charset="0"/>
              </a:rPr>
              <a:t>фо</a:t>
            </a:r>
            <a:r>
              <a:rPr lang="ru-RU" sz="2000" b="1">
                <a:solidFill>
                  <a:srgbClr val="006600"/>
                </a:solidFill>
                <a:cs typeface="Arial" charset="0"/>
              </a:rPr>
              <a:t>р</a:t>
            </a:r>
            <a:r>
              <a:rPr lang="ru-RU" sz="2000" b="1">
                <a:solidFill>
                  <a:schemeClr val="folHlink"/>
                </a:solidFill>
                <a:cs typeface="Arial" charset="0"/>
              </a:rPr>
              <a:t>да </a:t>
            </a:r>
            <a:endParaRPr lang="en-US" sz="2000" b="1">
              <a:solidFill>
                <a:schemeClr val="folHlink"/>
              </a:solidFill>
              <a:cs typeface="Arial" charset="0"/>
            </a:endParaRPr>
          </a:p>
        </p:txBody>
      </p:sp>
      <p:sp>
        <p:nvSpPr>
          <p:cNvPr id="413702" name="Text Box 6"/>
          <p:cNvSpPr txBox="1">
            <a:spLocks noChangeArrowheads="1"/>
          </p:cNvSpPr>
          <p:nvPr/>
        </p:nvSpPr>
        <p:spPr bwMode="auto">
          <a:xfrm>
            <a:off x="0" y="228600"/>
            <a:ext cx="9144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>
                <a:solidFill>
                  <a:srgbClr val="006600"/>
                </a:solidFill>
                <a:latin typeface="Arial" charset="0"/>
                <a:cs typeface="Arial" charset="0"/>
              </a:rPr>
              <a:t>А</a:t>
            </a:r>
            <a:r>
              <a:rPr lang="ru-RU" sz="2800" b="1">
                <a:solidFill>
                  <a:schemeClr val="folHlink"/>
                </a:solidFill>
                <a:latin typeface="Arial" charset="0"/>
                <a:cs typeface="Arial" charset="0"/>
              </a:rPr>
              <a:t>н</a:t>
            </a:r>
            <a:r>
              <a:rPr lang="ru-RU" sz="2800" b="1">
                <a:solidFill>
                  <a:srgbClr val="006600"/>
                </a:solidFill>
                <a:latin typeface="Arial" charset="0"/>
                <a:cs typeface="Arial" charset="0"/>
              </a:rPr>
              <a:t>г</a:t>
            </a:r>
            <a:r>
              <a:rPr lang="ru-RU" sz="2800" b="1">
                <a:solidFill>
                  <a:schemeClr val="folHlink"/>
                </a:solidFill>
                <a:latin typeface="Arial" charset="0"/>
                <a:cs typeface="Arial" charset="0"/>
              </a:rPr>
              <a:t>ліканські</a:t>
            </a:r>
            <a:r>
              <a:rPr lang="ru-RU" sz="2800" b="1">
                <a:solidFill>
                  <a:srgbClr val="006600"/>
                </a:solidFill>
                <a:latin typeface="Arial" charset="0"/>
                <a:cs typeface="Arial" charset="0"/>
              </a:rPr>
              <a:t> со</a:t>
            </a:r>
            <a:r>
              <a:rPr lang="ru-RU" sz="2800" b="1">
                <a:latin typeface="Arial" charset="0"/>
                <a:cs typeface="Arial" charset="0"/>
              </a:rPr>
              <a:t>бо</a:t>
            </a:r>
            <a:r>
              <a:rPr lang="ru-RU" sz="2800" b="1">
                <a:solidFill>
                  <a:srgbClr val="006600"/>
                </a:solidFill>
                <a:latin typeface="Arial" charset="0"/>
                <a:cs typeface="Arial" charset="0"/>
              </a:rPr>
              <a:t>ри</a:t>
            </a:r>
            <a:endParaRPr lang="en-US" sz="2800" b="1">
              <a:solidFill>
                <a:srgbClr val="006600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3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3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3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6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413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3701" grpId="0" autoUpdateAnimBg="0"/>
      <p:bldP spid="413702" grpId="0" autoUpdateAnimBg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62" name="Rectangle 2"/>
          <p:cNvSpPr>
            <a:spLocks noGrp="1" noChangeArrowheads="1"/>
          </p:cNvSpPr>
          <p:nvPr>
            <p:ph type="title"/>
          </p:nvPr>
        </p:nvSpPr>
        <p:spPr>
          <a:xfrm>
            <a:off x="2843213" y="549275"/>
            <a:ext cx="3455987" cy="1143000"/>
          </a:xfrm>
        </p:spPr>
        <p:txBody>
          <a:bodyPr/>
          <a:lstStyle/>
          <a:p>
            <a:r>
              <a:rPr lang="uk-UA" sz="4000">
                <a:solidFill>
                  <a:srgbClr val="FF9900"/>
                </a:solidFill>
              </a:rPr>
              <a:t>Британські співаки</a:t>
            </a:r>
            <a:endParaRPr lang="ru-RU" sz="4000">
              <a:solidFill>
                <a:srgbClr val="FF9900"/>
              </a:solidFill>
            </a:endParaRPr>
          </a:p>
        </p:txBody>
      </p:sp>
      <p:pic>
        <p:nvPicPr>
          <p:cNvPr id="399363" name="Picture 3" descr="1203937774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343150" cy="2781300"/>
          </a:xfrm>
          <a:prstGeom prst="rect">
            <a:avLst/>
          </a:prstGeom>
          <a:noFill/>
        </p:spPr>
      </p:pic>
      <p:pic>
        <p:nvPicPr>
          <p:cNvPr id="399364" name="Picture 4" descr="1203594768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2950" y="3789363"/>
            <a:ext cx="1892300" cy="2327275"/>
          </a:xfrm>
          <a:prstGeom prst="rect">
            <a:avLst/>
          </a:prstGeom>
          <a:noFill/>
        </p:spPr>
      </p:pic>
      <p:pic>
        <p:nvPicPr>
          <p:cNvPr id="399365" name="Picture 5" descr="1203335170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10400" y="0"/>
            <a:ext cx="2133600" cy="2781300"/>
          </a:xfrm>
          <a:prstGeom prst="rect">
            <a:avLst/>
          </a:prstGeom>
          <a:noFill/>
        </p:spPr>
      </p:pic>
      <p:pic>
        <p:nvPicPr>
          <p:cNvPr id="399366" name="Picture 6" descr="1202216333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789363"/>
            <a:ext cx="2857500" cy="1905000"/>
          </a:xfrm>
          <a:prstGeom prst="rect">
            <a:avLst/>
          </a:prstGeom>
          <a:noFill/>
        </p:spPr>
      </p:pic>
      <p:pic>
        <p:nvPicPr>
          <p:cNvPr id="399367" name="Picture 7" descr="1182529526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48263" y="3789363"/>
            <a:ext cx="1630362" cy="2301875"/>
          </a:xfrm>
          <a:prstGeom prst="rect">
            <a:avLst/>
          </a:prstGeom>
          <a:noFill/>
        </p:spPr>
      </p:pic>
      <p:pic>
        <p:nvPicPr>
          <p:cNvPr id="399368" name="Picture 8" descr="1203074299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987675" y="3789363"/>
            <a:ext cx="2017713" cy="2347912"/>
          </a:xfrm>
          <a:prstGeom prst="rect">
            <a:avLst/>
          </a:prstGeom>
          <a:noFill/>
        </p:spPr>
      </p:pic>
      <p:sp>
        <p:nvSpPr>
          <p:cNvPr id="399369" name="Text Box 9"/>
          <p:cNvSpPr txBox="1">
            <a:spLocks noChangeArrowheads="1"/>
          </p:cNvSpPr>
          <p:nvPr/>
        </p:nvSpPr>
        <p:spPr bwMode="auto">
          <a:xfrm>
            <a:off x="3348038" y="6138863"/>
            <a:ext cx="130651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uk-UA" sz="1600">
                <a:latin typeface="Arial" charset="0"/>
              </a:rPr>
              <a:t>Мік Джаггер</a:t>
            </a:r>
            <a:endParaRPr lang="ru-RU" sz="1600">
              <a:latin typeface="Arial" charset="0"/>
            </a:endParaRPr>
          </a:p>
        </p:txBody>
      </p:sp>
      <p:sp>
        <p:nvSpPr>
          <p:cNvPr id="399370" name="Text Box 10"/>
          <p:cNvSpPr txBox="1">
            <a:spLocks noChangeArrowheads="1"/>
          </p:cNvSpPr>
          <p:nvPr/>
        </p:nvSpPr>
        <p:spPr bwMode="auto">
          <a:xfrm>
            <a:off x="5364163" y="6065838"/>
            <a:ext cx="13144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uk-UA" sz="1600">
                <a:latin typeface="Arial" charset="0"/>
              </a:rPr>
              <a:t>Елтон Джон</a:t>
            </a:r>
            <a:endParaRPr lang="ru-RU" sz="1600">
              <a:latin typeface="Arial" charset="0"/>
            </a:endParaRPr>
          </a:p>
        </p:txBody>
      </p:sp>
      <p:sp>
        <p:nvSpPr>
          <p:cNvPr id="399371" name="Text Box 11"/>
          <p:cNvSpPr txBox="1">
            <a:spLocks noChangeArrowheads="1"/>
          </p:cNvSpPr>
          <p:nvPr/>
        </p:nvSpPr>
        <p:spPr bwMode="auto">
          <a:xfrm>
            <a:off x="7524750" y="2754313"/>
            <a:ext cx="14081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uk-UA" sz="1600">
                <a:latin typeface="Arial" charset="0"/>
              </a:rPr>
              <a:t>Роббі Уілямс</a:t>
            </a:r>
            <a:endParaRPr lang="ru-RU" sz="1600">
              <a:latin typeface="Arial" charset="0"/>
            </a:endParaRPr>
          </a:p>
        </p:txBody>
      </p:sp>
      <p:sp>
        <p:nvSpPr>
          <p:cNvPr id="399372" name="Text Box 12"/>
          <p:cNvSpPr txBox="1">
            <a:spLocks noChangeArrowheads="1"/>
          </p:cNvSpPr>
          <p:nvPr/>
        </p:nvSpPr>
        <p:spPr bwMode="auto">
          <a:xfrm>
            <a:off x="395288" y="2754313"/>
            <a:ext cx="16017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uk-UA" sz="1600">
                <a:latin typeface="Arial" charset="0"/>
              </a:rPr>
              <a:t>Джордж Майкл</a:t>
            </a:r>
            <a:endParaRPr lang="ru-RU" sz="1600">
              <a:latin typeface="Arial" charset="0"/>
            </a:endParaRPr>
          </a:p>
        </p:txBody>
      </p:sp>
      <p:sp>
        <p:nvSpPr>
          <p:cNvPr id="399373" name="Text Box 13"/>
          <p:cNvSpPr txBox="1">
            <a:spLocks noChangeArrowheads="1"/>
          </p:cNvSpPr>
          <p:nvPr/>
        </p:nvSpPr>
        <p:spPr bwMode="auto">
          <a:xfrm>
            <a:off x="7524750" y="6138863"/>
            <a:ext cx="14382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uk-UA" sz="1600">
                <a:latin typeface="Arial" charset="0"/>
              </a:rPr>
              <a:t>Джон Леннон</a:t>
            </a:r>
            <a:endParaRPr lang="ru-RU" sz="1600">
              <a:latin typeface="Arial" charset="0"/>
            </a:endParaRPr>
          </a:p>
        </p:txBody>
      </p:sp>
      <p:sp>
        <p:nvSpPr>
          <p:cNvPr id="399374" name="Text Box 14"/>
          <p:cNvSpPr txBox="1">
            <a:spLocks noChangeArrowheads="1"/>
          </p:cNvSpPr>
          <p:nvPr/>
        </p:nvSpPr>
        <p:spPr bwMode="auto">
          <a:xfrm>
            <a:off x="611188" y="5876925"/>
            <a:ext cx="15557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uk-UA" sz="1600">
                <a:latin typeface="Arial" charset="0"/>
              </a:rPr>
              <a:t>Пол Маккартні</a:t>
            </a:r>
            <a:endParaRPr lang="ru-RU" sz="1600">
              <a:latin typeface="Arial" charset="0"/>
            </a:endParaRPr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6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600"/>
                            </p:stCondLst>
                            <p:childTnLst>
                              <p:par>
                                <p:cTn id="9" presetID="5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70" decel="100000"/>
                                        <p:tgtEl>
                                          <p:spTgt spid="39936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770" decel="100000"/>
                                        <p:tgtEl>
                                          <p:spTgt spid="39936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9936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4" dur="770" fill="hold"/>
                                        <p:tgtEl>
                                          <p:spTgt spid="399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99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6" dur="770" fill="hold"/>
                                        <p:tgtEl>
                                          <p:spTgt spid="399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99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600"/>
                            </p:stCondLst>
                            <p:childTnLst>
                              <p:par>
                                <p:cTn id="1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0"/>
                                        <p:tgtEl>
                                          <p:spTgt spid="399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600"/>
                            </p:stCondLst>
                            <p:childTnLst>
                              <p:par>
                                <p:cTn id="2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39937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3993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3993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80"/>
                            </p:stCondLst>
                            <p:childTnLst>
                              <p:par>
                                <p:cTn id="2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2000"/>
                                        <p:tgtEl>
                                          <p:spTgt spid="399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80"/>
                            </p:stCondLst>
                            <p:childTnLst>
                              <p:par>
                                <p:cTn id="3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39937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3993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3993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7560"/>
                            </p:stCondLst>
                            <p:childTnLst>
                              <p:par>
                                <p:cTn id="3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1" dur="2000"/>
                                        <p:tgtEl>
                                          <p:spTgt spid="399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9560"/>
                            </p:stCondLst>
                            <p:childTnLst>
                              <p:par>
                                <p:cTn id="4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5" dur="80"/>
                                        <p:tgtEl>
                                          <p:spTgt spid="39937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6" dur="80"/>
                                        <p:tgtEl>
                                          <p:spTgt spid="3993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80"/>
                                        <p:tgtEl>
                                          <p:spTgt spid="3993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80"/>
                            </p:stCondLst>
                            <p:childTnLst>
                              <p:par>
                                <p:cTn id="4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1" dur="2000"/>
                                        <p:tgtEl>
                                          <p:spTgt spid="399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2080"/>
                            </p:stCondLst>
                            <p:childTnLst>
                              <p:par>
                                <p:cTn id="5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5" dur="80"/>
                                        <p:tgtEl>
                                          <p:spTgt spid="39936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6" dur="80"/>
                                        <p:tgtEl>
                                          <p:spTgt spid="3993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80"/>
                                        <p:tgtEl>
                                          <p:spTgt spid="3993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2520"/>
                            </p:stCondLst>
                            <p:childTnLst>
                              <p:par>
                                <p:cTn id="5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1" dur="2000"/>
                                        <p:tgtEl>
                                          <p:spTgt spid="399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4520"/>
                            </p:stCondLst>
                            <p:childTnLst>
                              <p:par>
                                <p:cTn id="6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5" dur="80"/>
                                        <p:tgtEl>
                                          <p:spTgt spid="39937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6" dur="80"/>
                                        <p:tgtEl>
                                          <p:spTgt spid="3993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80"/>
                                        <p:tgtEl>
                                          <p:spTgt spid="3993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4920"/>
                            </p:stCondLst>
                            <p:childTnLst>
                              <p:par>
                                <p:cTn id="6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1" dur="2000"/>
                                        <p:tgtEl>
                                          <p:spTgt spid="399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6920"/>
                            </p:stCondLst>
                            <p:childTnLst>
                              <p:par>
                                <p:cTn id="7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5" dur="80"/>
                                        <p:tgtEl>
                                          <p:spTgt spid="39937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6" dur="80"/>
                                        <p:tgtEl>
                                          <p:spTgt spid="3993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80"/>
                                        <p:tgtEl>
                                          <p:spTgt spid="3993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62" grpId="0"/>
      <p:bldP spid="399362" grpId="1"/>
      <p:bldP spid="399369" grpId="0"/>
      <p:bldP spid="399370" grpId="0"/>
      <p:bldP spid="399371" grpId="0"/>
      <p:bldP spid="399372" grpId="0"/>
      <p:bldP spid="399373" grpId="0"/>
      <p:bldP spid="399374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386" name="Rectangle 2"/>
          <p:cNvSpPr>
            <a:spLocks noGrp="1" noChangeArrowheads="1"/>
          </p:cNvSpPr>
          <p:nvPr>
            <p:ph type="title"/>
          </p:nvPr>
        </p:nvSpPr>
        <p:spPr>
          <a:xfrm>
            <a:off x="2843213" y="0"/>
            <a:ext cx="7543800" cy="1431925"/>
          </a:xfrm>
        </p:spPr>
        <p:txBody>
          <a:bodyPr/>
          <a:lstStyle/>
          <a:p>
            <a:r>
              <a:rPr lang="uk-UA">
                <a:solidFill>
                  <a:srgbClr val="800080"/>
                </a:solidFill>
              </a:rPr>
              <a:t>Моделі</a:t>
            </a:r>
            <a:endParaRPr lang="ru-RU">
              <a:solidFill>
                <a:srgbClr val="800080"/>
              </a:solidFill>
            </a:endParaRPr>
          </a:p>
        </p:txBody>
      </p:sp>
      <p:pic>
        <p:nvPicPr>
          <p:cNvPr id="400387" name="Picture 3" descr="1199965158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1412875"/>
            <a:ext cx="2784475" cy="3744913"/>
          </a:xfrm>
          <a:prstGeom prst="rect">
            <a:avLst/>
          </a:prstGeom>
          <a:noFill/>
        </p:spPr>
      </p:pic>
      <p:pic>
        <p:nvPicPr>
          <p:cNvPr id="400388" name="Picture 4" descr="1200051624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525" y="1341438"/>
            <a:ext cx="2862263" cy="3816350"/>
          </a:xfrm>
          <a:prstGeom prst="rect">
            <a:avLst/>
          </a:prstGeom>
          <a:noFill/>
        </p:spPr>
      </p:pic>
      <p:sp>
        <p:nvSpPr>
          <p:cNvPr id="400389" name="Text Box 5"/>
          <p:cNvSpPr txBox="1">
            <a:spLocks noChangeArrowheads="1"/>
          </p:cNvSpPr>
          <p:nvPr/>
        </p:nvSpPr>
        <p:spPr bwMode="auto">
          <a:xfrm>
            <a:off x="1116013" y="5106988"/>
            <a:ext cx="19399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uk-UA">
                <a:latin typeface="Arial" charset="0"/>
              </a:rPr>
              <a:t>Наомі Кемпбелл</a:t>
            </a:r>
            <a:endParaRPr lang="ru-RU">
              <a:latin typeface="Arial" charset="0"/>
            </a:endParaRPr>
          </a:p>
        </p:txBody>
      </p:sp>
      <p:sp>
        <p:nvSpPr>
          <p:cNvPr id="400390" name="Text Box 6"/>
          <p:cNvSpPr txBox="1">
            <a:spLocks noChangeArrowheads="1"/>
          </p:cNvSpPr>
          <p:nvPr/>
        </p:nvSpPr>
        <p:spPr bwMode="auto">
          <a:xfrm>
            <a:off x="6877050" y="5178425"/>
            <a:ext cx="12858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uk-UA">
                <a:latin typeface="Arial" charset="0"/>
              </a:rPr>
              <a:t>Кейт Мосс</a:t>
            </a:r>
            <a:endParaRPr lang="ru-RU"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003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003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00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00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0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0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03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003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00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00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3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3" dur="80"/>
                                        <p:tgtEl>
                                          <p:spTgt spid="4003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4" dur="80"/>
                                        <p:tgtEl>
                                          <p:spTgt spid="4003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80"/>
                                        <p:tgtEl>
                                          <p:spTgt spid="4003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60"/>
                            </p:stCondLst>
                            <p:childTnLst>
                              <p:par>
                                <p:cTn id="27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003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003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00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00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60"/>
                            </p:stCondLst>
                            <p:childTnLst>
                              <p:par>
                                <p:cTn id="34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6" dur="80"/>
                                        <p:tgtEl>
                                          <p:spTgt spid="40039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7" dur="80"/>
                                        <p:tgtEl>
                                          <p:spTgt spid="40039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80"/>
                                        <p:tgtEl>
                                          <p:spTgt spid="40039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0386" grpId="0"/>
      <p:bldP spid="40039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684213" y="476250"/>
            <a:ext cx="8064500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6600" b="1">
                <a:solidFill>
                  <a:srgbClr val="006600"/>
                </a:solidFill>
                <a:latin typeface="Arial" charset="0"/>
                <a:cs typeface="Arial" charset="0"/>
              </a:rPr>
              <a:t>Королівський герб </a:t>
            </a:r>
          </a:p>
        </p:txBody>
      </p:sp>
      <p:pic>
        <p:nvPicPr>
          <p:cNvPr id="13315" name="Picture 3" descr="UK_Royal_Coat_of_Arm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775" y="2205038"/>
            <a:ext cx="3382963" cy="3338512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2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49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4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574925" y="2139950"/>
            <a:ext cx="2163763" cy="446088"/>
          </a:xfrm>
        </p:spPr>
        <p:txBody>
          <a:bodyPr/>
          <a:lstStyle/>
          <a:p>
            <a:r>
              <a:rPr lang="uk-UA" sz="1600"/>
              <a:t>Чарлі Чаплін</a:t>
            </a:r>
            <a:endParaRPr lang="ru-RU" sz="1600"/>
          </a:p>
        </p:txBody>
      </p:sp>
      <p:pic>
        <p:nvPicPr>
          <p:cNvPr id="401411" name="Picture 3" descr="1194290144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9838" y="3860800"/>
            <a:ext cx="1928812" cy="2403475"/>
          </a:xfrm>
          <a:prstGeom prst="rect">
            <a:avLst/>
          </a:prstGeom>
          <a:noFill/>
        </p:spPr>
      </p:pic>
      <p:pic>
        <p:nvPicPr>
          <p:cNvPr id="401412" name="Picture 4" descr="1195285876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339975" cy="1755775"/>
          </a:xfrm>
          <a:prstGeom prst="rect">
            <a:avLst/>
          </a:prstGeom>
          <a:noFill/>
        </p:spPr>
      </p:pic>
      <p:pic>
        <p:nvPicPr>
          <p:cNvPr id="401413" name="Picture 5" descr="120265080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84750" y="0"/>
            <a:ext cx="1644650" cy="2276475"/>
          </a:xfrm>
          <a:prstGeom prst="rect">
            <a:avLst/>
          </a:prstGeom>
          <a:noFill/>
        </p:spPr>
      </p:pic>
      <p:pic>
        <p:nvPicPr>
          <p:cNvPr id="401414" name="Picture 6" descr="1204199797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77050" y="3860800"/>
            <a:ext cx="2266950" cy="2116138"/>
          </a:xfrm>
          <a:prstGeom prst="rect">
            <a:avLst/>
          </a:prstGeom>
          <a:noFill/>
        </p:spPr>
      </p:pic>
      <p:pic>
        <p:nvPicPr>
          <p:cNvPr id="401415" name="Picture 7" descr="1205926363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3860800"/>
            <a:ext cx="2700338" cy="1782763"/>
          </a:xfrm>
          <a:prstGeom prst="rect">
            <a:avLst/>
          </a:prstGeom>
          <a:noFill/>
        </p:spPr>
      </p:pic>
      <p:pic>
        <p:nvPicPr>
          <p:cNvPr id="401416" name="Picture 8" descr="1214820081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04025" y="0"/>
            <a:ext cx="2339975" cy="1755775"/>
          </a:xfrm>
          <a:prstGeom prst="rect">
            <a:avLst/>
          </a:prstGeom>
          <a:noFill/>
        </p:spPr>
      </p:pic>
      <p:pic>
        <p:nvPicPr>
          <p:cNvPr id="401417" name="Picture 9" descr="1214818199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627313" y="0"/>
            <a:ext cx="1817687" cy="2276475"/>
          </a:xfrm>
          <a:prstGeom prst="rect">
            <a:avLst/>
          </a:prstGeom>
          <a:noFill/>
        </p:spPr>
      </p:pic>
      <p:sp>
        <p:nvSpPr>
          <p:cNvPr id="401418" name="Oval 10"/>
          <p:cNvSpPr>
            <a:spLocks noChangeArrowheads="1"/>
          </p:cNvSpPr>
          <p:nvPr/>
        </p:nvSpPr>
        <p:spPr bwMode="auto">
          <a:xfrm>
            <a:off x="2916238" y="2781300"/>
            <a:ext cx="4176712" cy="719138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uk-UA" sz="2800">
                <a:solidFill>
                  <a:srgbClr val="FFFF00"/>
                </a:solidFill>
                <a:latin typeface="Arial" charset="0"/>
              </a:rPr>
              <a:t>Актори Великобританії</a:t>
            </a:r>
            <a:endParaRPr lang="ru-RU" sz="2800">
              <a:solidFill>
                <a:srgbClr val="FFFF00"/>
              </a:solidFill>
              <a:latin typeface="Arial" charset="0"/>
            </a:endParaRPr>
          </a:p>
        </p:txBody>
      </p:sp>
      <p:sp>
        <p:nvSpPr>
          <p:cNvPr id="401419" name="Text Box 11"/>
          <p:cNvSpPr txBox="1">
            <a:spLocks noChangeArrowheads="1"/>
          </p:cNvSpPr>
          <p:nvPr/>
        </p:nvSpPr>
        <p:spPr bwMode="auto">
          <a:xfrm>
            <a:off x="7092950" y="1817688"/>
            <a:ext cx="15827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uk-UA" sz="1600">
                <a:latin typeface="Arial" charset="0"/>
              </a:rPr>
              <a:t>Орландо Блум</a:t>
            </a:r>
            <a:endParaRPr lang="ru-RU" sz="1600">
              <a:latin typeface="Arial" charset="0"/>
            </a:endParaRPr>
          </a:p>
        </p:txBody>
      </p:sp>
      <p:sp>
        <p:nvSpPr>
          <p:cNvPr id="401420" name="Text Box 12"/>
          <p:cNvSpPr txBox="1">
            <a:spLocks noChangeArrowheads="1"/>
          </p:cNvSpPr>
          <p:nvPr/>
        </p:nvSpPr>
        <p:spPr bwMode="auto">
          <a:xfrm>
            <a:off x="539750" y="1746250"/>
            <a:ext cx="15573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uk-UA" sz="1600">
                <a:latin typeface="Arial" charset="0"/>
              </a:rPr>
              <a:t>Ентоні Хопкінс</a:t>
            </a:r>
            <a:endParaRPr lang="ru-RU" sz="1600">
              <a:latin typeface="Arial" charset="0"/>
            </a:endParaRPr>
          </a:p>
        </p:txBody>
      </p:sp>
      <p:sp>
        <p:nvSpPr>
          <p:cNvPr id="401421" name="Text Box 13"/>
          <p:cNvSpPr txBox="1">
            <a:spLocks noChangeArrowheads="1"/>
          </p:cNvSpPr>
          <p:nvPr/>
        </p:nvSpPr>
        <p:spPr bwMode="auto">
          <a:xfrm>
            <a:off x="4140200" y="6281738"/>
            <a:ext cx="10842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uk-UA" sz="1600">
                <a:latin typeface="Arial" charset="0"/>
              </a:rPr>
              <a:t>Джуд Лоу</a:t>
            </a:r>
            <a:endParaRPr lang="ru-RU" sz="1600">
              <a:latin typeface="Arial" charset="0"/>
            </a:endParaRPr>
          </a:p>
        </p:txBody>
      </p:sp>
      <p:sp>
        <p:nvSpPr>
          <p:cNvPr id="401422" name="Text Box 14"/>
          <p:cNvSpPr txBox="1">
            <a:spLocks noChangeArrowheads="1"/>
          </p:cNvSpPr>
          <p:nvPr/>
        </p:nvSpPr>
        <p:spPr bwMode="auto">
          <a:xfrm>
            <a:off x="5219700" y="2249488"/>
            <a:ext cx="13795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uk-UA" sz="1600">
                <a:latin typeface="Arial" charset="0"/>
              </a:rPr>
              <a:t>Шон Коннері</a:t>
            </a:r>
            <a:endParaRPr lang="ru-RU" sz="1600">
              <a:latin typeface="Arial" charset="0"/>
            </a:endParaRPr>
          </a:p>
        </p:txBody>
      </p:sp>
      <p:sp>
        <p:nvSpPr>
          <p:cNvPr id="401423" name="Text Box 15"/>
          <p:cNvSpPr txBox="1">
            <a:spLocks noChangeArrowheads="1"/>
          </p:cNvSpPr>
          <p:nvPr/>
        </p:nvSpPr>
        <p:spPr bwMode="auto">
          <a:xfrm>
            <a:off x="7235825" y="5994400"/>
            <a:ext cx="17160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uk-UA" sz="1600">
                <a:latin typeface="Arial" charset="0"/>
              </a:rPr>
              <a:t>Еван МакГрегор</a:t>
            </a:r>
            <a:endParaRPr lang="ru-RU" sz="1600">
              <a:latin typeface="Arial" charset="0"/>
            </a:endParaRPr>
          </a:p>
        </p:txBody>
      </p:sp>
      <p:sp>
        <p:nvSpPr>
          <p:cNvPr id="401424" name="Text Box 16"/>
          <p:cNvSpPr txBox="1">
            <a:spLocks noChangeArrowheads="1"/>
          </p:cNvSpPr>
          <p:nvPr/>
        </p:nvSpPr>
        <p:spPr bwMode="auto">
          <a:xfrm>
            <a:off x="684213" y="5684838"/>
            <a:ext cx="125571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uk-UA" sz="1600">
                <a:latin typeface="Arial" charset="0"/>
              </a:rPr>
              <a:t>Едріан Пол</a:t>
            </a:r>
            <a:endParaRPr lang="ru-RU" sz="1600"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014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014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01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01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1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1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2000"/>
                                        <p:tgtEl>
                                          <p:spTgt spid="401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80"/>
                                        <p:tgtEl>
                                          <p:spTgt spid="4014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80"/>
                                        <p:tgtEl>
                                          <p:spTgt spid="4014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80"/>
                                        <p:tgtEl>
                                          <p:spTgt spid="4014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60"/>
                            </p:stCondLst>
                            <p:childTnLst>
                              <p:par>
                                <p:cTn id="24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6" dur="2000"/>
                                        <p:tgtEl>
                                          <p:spTgt spid="401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560"/>
                            </p:stCondLst>
                            <p:childTnLst>
                              <p:par>
                                <p:cTn id="28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0" dur="80"/>
                                        <p:tgtEl>
                                          <p:spTgt spid="4014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1" dur="80"/>
                                        <p:tgtEl>
                                          <p:spTgt spid="4014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80"/>
                                        <p:tgtEl>
                                          <p:spTgt spid="4014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040"/>
                            </p:stCondLst>
                            <p:childTnLst>
                              <p:par>
                                <p:cTn id="34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6" dur="2000"/>
                                        <p:tgtEl>
                                          <p:spTgt spid="401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8040"/>
                            </p:stCondLst>
                            <p:childTnLst>
                              <p:par>
                                <p:cTn id="38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0" dur="80"/>
                                        <p:tgtEl>
                                          <p:spTgt spid="4014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1" dur="80"/>
                                        <p:tgtEl>
                                          <p:spTgt spid="4014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80"/>
                                        <p:tgtEl>
                                          <p:spTgt spid="4014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7" dur="2000"/>
                                        <p:tgtEl>
                                          <p:spTgt spid="401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1" dur="80"/>
                                        <p:tgtEl>
                                          <p:spTgt spid="4014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2" dur="80"/>
                                        <p:tgtEl>
                                          <p:spTgt spid="4014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80"/>
                                        <p:tgtEl>
                                          <p:spTgt spid="4014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480"/>
                            </p:stCondLst>
                            <p:childTnLst>
                              <p:par>
                                <p:cTn id="5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770" decel="100000"/>
                                        <p:tgtEl>
                                          <p:spTgt spid="4014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770" decel="100000"/>
                                        <p:tgtEl>
                                          <p:spTgt spid="40141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0141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0" dur="770" fill="hold"/>
                                        <p:tgtEl>
                                          <p:spTgt spid="4014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014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2" dur="770" fill="hold"/>
                                        <p:tgtEl>
                                          <p:spTgt spid="4014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014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480"/>
                            </p:stCondLst>
                            <p:childTnLst>
                              <p:par>
                                <p:cTn id="6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7" dur="80"/>
                                        <p:tgtEl>
                                          <p:spTgt spid="4014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8" dur="80"/>
                                        <p:tgtEl>
                                          <p:spTgt spid="4014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80"/>
                                        <p:tgtEl>
                                          <p:spTgt spid="4014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880"/>
                            </p:stCondLst>
                            <p:childTnLst>
                              <p:par>
                                <p:cTn id="7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014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014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380"/>
                            </p:stCondLst>
                            <p:childTnLst>
                              <p:par>
                                <p:cTn id="76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8" dur="80"/>
                                        <p:tgtEl>
                                          <p:spTgt spid="4014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9" dur="80"/>
                                        <p:tgtEl>
                                          <p:spTgt spid="4014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80"/>
                                        <p:tgtEl>
                                          <p:spTgt spid="4014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700"/>
                            </p:stCondLst>
                            <p:childTnLst>
                              <p:par>
                                <p:cTn id="8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014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014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6200"/>
                            </p:stCondLst>
                            <p:childTnLst>
                              <p:par>
                                <p:cTn id="87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4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9" dur="80"/>
                                        <p:tgtEl>
                                          <p:spTgt spid="4014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0" dur="80"/>
                                        <p:tgtEl>
                                          <p:spTgt spid="4014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1" dur="80"/>
                                        <p:tgtEl>
                                          <p:spTgt spid="4014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1410" grpId="0"/>
      <p:bldP spid="401418" grpId="0" animBg="1"/>
      <p:bldP spid="401419" grpId="0"/>
      <p:bldP spid="401420" grpId="0"/>
      <p:bldP spid="401421" grpId="0"/>
      <p:bldP spid="401422" grpId="0"/>
      <p:bldP spid="40142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Elizabeth_I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325" y="1628775"/>
            <a:ext cx="2633663" cy="3600450"/>
          </a:xfrm>
          <a:prstGeom prst="rect">
            <a:avLst/>
          </a:prstGeom>
          <a:noFill/>
        </p:spPr>
      </p:pic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6248400" y="5300663"/>
            <a:ext cx="24384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>
                <a:cs typeface="Arial" charset="0"/>
              </a:rPr>
              <a:t>Коронація Єлизавети </a:t>
            </a:r>
            <a:r>
              <a:rPr lang="en-GB" sz="2000" b="1">
                <a:cs typeface="Arial" charset="0"/>
              </a:rPr>
              <a:t>II</a:t>
            </a:r>
            <a:r>
              <a:rPr lang="ru-RU" sz="2000" b="1">
                <a:cs typeface="Arial" charset="0"/>
              </a:rPr>
              <a:t> у  1953 році.</a:t>
            </a:r>
            <a:endParaRPr lang="en-US" sz="2000" b="1">
              <a:cs typeface="Arial" charset="0"/>
            </a:endParaRPr>
          </a:p>
        </p:txBody>
      </p:sp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971550" y="0"/>
            <a:ext cx="69723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600" b="1">
                <a:solidFill>
                  <a:schemeClr val="hlink"/>
                </a:solidFill>
                <a:latin typeface="Monotype Corsiva" pitchFamily="66" charset="0"/>
                <a:cs typeface="Arial" charset="0"/>
              </a:rPr>
              <a:t>Голова країни – королева Єлизавета </a:t>
            </a:r>
            <a:r>
              <a:rPr lang="en-GB" sz="3600" b="1">
                <a:solidFill>
                  <a:schemeClr val="hlink"/>
                </a:solidFill>
                <a:latin typeface="Monotype Corsiva" pitchFamily="66" charset="0"/>
                <a:cs typeface="Arial" charset="0"/>
              </a:rPr>
              <a:t>II</a:t>
            </a:r>
            <a:endParaRPr lang="en-US" sz="3600" b="1">
              <a:solidFill>
                <a:schemeClr val="hlink"/>
              </a:solidFill>
              <a:latin typeface="Monotype Corsiva" pitchFamily="66" charset="0"/>
              <a:cs typeface="Arial" charset="0"/>
            </a:endParaRPr>
          </a:p>
        </p:txBody>
      </p:sp>
      <p:pic>
        <p:nvPicPr>
          <p:cNvPr id="15365" name="Picture 5" descr="Queen weddi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288" y="1268413"/>
            <a:ext cx="2638425" cy="3600450"/>
          </a:xfrm>
          <a:prstGeom prst="rect">
            <a:avLst/>
          </a:prstGeom>
          <a:noFill/>
        </p:spPr>
      </p:pic>
      <p:pic>
        <p:nvPicPr>
          <p:cNvPr id="15366" name="Picture 6" descr="Elizabeth_II_80th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8500" y="2060575"/>
            <a:ext cx="2701925" cy="3600450"/>
          </a:xfrm>
          <a:prstGeom prst="rect">
            <a:avLst/>
          </a:prstGeom>
          <a:noFill/>
        </p:spPr>
      </p:pic>
      <p:sp>
        <p:nvSpPr>
          <p:cNvPr id="15367" name="Text Box 7"/>
          <p:cNvSpPr txBox="1">
            <a:spLocks noChangeArrowheads="1"/>
          </p:cNvSpPr>
          <p:nvPr/>
        </p:nvSpPr>
        <p:spPr bwMode="auto">
          <a:xfrm>
            <a:off x="3203575" y="5805488"/>
            <a:ext cx="2881313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>
                <a:cs typeface="Arial" charset="0"/>
              </a:rPr>
              <a:t>Королева Єлизавета </a:t>
            </a:r>
            <a:r>
              <a:rPr lang="en-GB" sz="2000" b="1">
                <a:cs typeface="Arial" charset="0"/>
              </a:rPr>
              <a:t>II </a:t>
            </a:r>
            <a:r>
              <a:rPr lang="ru-RU" sz="2000" b="1">
                <a:cs typeface="Arial" charset="0"/>
              </a:rPr>
              <a:t>на своє 80-річчя</a:t>
            </a:r>
            <a:r>
              <a:rPr lang="en-GB" sz="2000" b="1">
                <a:cs typeface="Arial" charset="0"/>
              </a:rPr>
              <a:t> </a:t>
            </a:r>
            <a:r>
              <a:rPr lang="ru-RU" sz="2000" b="1">
                <a:cs typeface="Arial" charset="0"/>
              </a:rPr>
              <a:t>у 2006 році. </a:t>
            </a:r>
            <a:endParaRPr lang="en-US" sz="2000" b="1">
              <a:cs typeface="Arial" charset="0"/>
            </a:endParaRPr>
          </a:p>
        </p:txBody>
      </p:sp>
      <p:sp>
        <p:nvSpPr>
          <p:cNvPr id="15368" name="Text Box 8"/>
          <p:cNvSpPr txBox="1">
            <a:spLocks noChangeArrowheads="1"/>
          </p:cNvSpPr>
          <p:nvPr/>
        </p:nvSpPr>
        <p:spPr bwMode="auto">
          <a:xfrm>
            <a:off x="323850" y="4906963"/>
            <a:ext cx="2592388" cy="1951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ru-RU" sz="1200" b="1">
              <a:latin typeface="Arial" charset="0"/>
              <a:cs typeface="Arial" charset="0"/>
            </a:endParaRPr>
          </a:p>
          <a:p>
            <a:pPr algn="ctr">
              <a:spcBef>
                <a:spcPct val="50000"/>
              </a:spcBef>
            </a:pPr>
            <a:r>
              <a:rPr lang="ru-RU" sz="2000" b="1">
                <a:latin typeface="Comic Sans MS" pitchFamily="66" charset="0"/>
                <a:cs typeface="Arial" charset="0"/>
              </a:rPr>
              <a:t>Весілля  принцеси Єлизавети і графа Єдинбургського  у 1947 році.</a:t>
            </a:r>
            <a:endParaRPr lang="en-US" sz="2000" b="1">
              <a:latin typeface="Comic Sans MS" pitchFamily="66" charset="0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800" decel="1000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8000"/>
                            </p:stCondLst>
                            <p:childTnLst>
                              <p:par>
                                <p:cTn id="28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3000"/>
                            </p:stCondLst>
                            <p:childTnLst>
                              <p:par>
                                <p:cTn id="40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/>
      <p:bldP spid="15364" grpId="0"/>
      <p:bldP spid="15367" grpId="0"/>
      <p:bldP spid="1536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018" name="Rectangle 2"/>
          <p:cNvSpPr>
            <a:spLocks noGrp="1" noChangeArrowheads="1"/>
          </p:cNvSpPr>
          <p:nvPr>
            <p:ph type="title"/>
          </p:nvPr>
        </p:nvSpPr>
        <p:spPr>
          <a:xfrm>
            <a:off x="2195513" y="188913"/>
            <a:ext cx="6948487" cy="792162"/>
          </a:xfrm>
        </p:spPr>
        <p:txBody>
          <a:bodyPr/>
          <a:lstStyle/>
          <a:p>
            <a:r>
              <a:rPr lang="uk-UA" sz="4000">
                <a:solidFill>
                  <a:srgbClr val="A50021"/>
                </a:solidFill>
              </a:rPr>
              <a:t>Представники королівської сімї </a:t>
            </a:r>
            <a:endParaRPr lang="ru-RU" sz="4000">
              <a:solidFill>
                <a:srgbClr val="A50021"/>
              </a:solidFill>
            </a:endParaRPr>
          </a:p>
        </p:txBody>
      </p:sp>
      <p:pic>
        <p:nvPicPr>
          <p:cNvPr id="342019" name="Picture 3" descr="121457812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6600" y="1700213"/>
            <a:ext cx="2622550" cy="3960812"/>
          </a:xfrm>
          <a:prstGeom prst="rect">
            <a:avLst/>
          </a:prstGeom>
          <a:noFill/>
        </p:spPr>
      </p:pic>
      <p:pic>
        <p:nvPicPr>
          <p:cNvPr id="342020" name="Picture 4" descr="120342152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7763" y="1196975"/>
            <a:ext cx="2916237" cy="3816350"/>
          </a:xfrm>
          <a:prstGeom prst="rect">
            <a:avLst/>
          </a:prstGeom>
          <a:noFill/>
        </p:spPr>
      </p:pic>
      <p:pic>
        <p:nvPicPr>
          <p:cNvPr id="342021" name="Picture 5" descr="120342248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2176463" cy="2924175"/>
          </a:xfrm>
          <a:prstGeom prst="rect">
            <a:avLst/>
          </a:prstGeom>
          <a:noFill/>
        </p:spPr>
      </p:pic>
      <p:pic>
        <p:nvPicPr>
          <p:cNvPr id="342022" name="Picture 6" descr="1203422710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213100"/>
            <a:ext cx="2771775" cy="3168650"/>
          </a:xfrm>
          <a:prstGeom prst="rect">
            <a:avLst/>
          </a:prstGeom>
          <a:noFill/>
        </p:spPr>
      </p:pic>
      <p:sp>
        <p:nvSpPr>
          <p:cNvPr id="342023" name="Text Box 7"/>
          <p:cNvSpPr txBox="1">
            <a:spLocks noChangeArrowheads="1"/>
          </p:cNvSpPr>
          <p:nvPr/>
        </p:nvSpPr>
        <p:spPr bwMode="auto">
          <a:xfrm>
            <a:off x="2916238" y="5805488"/>
            <a:ext cx="3851275" cy="3762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uk-UA" b="1">
                <a:latin typeface="Arial" charset="0"/>
              </a:rPr>
              <a:t>Діана, принцеса Уельська(мати)</a:t>
            </a:r>
            <a:endParaRPr lang="ru-RU" b="1">
              <a:latin typeface="Arial" charset="0"/>
            </a:endParaRPr>
          </a:p>
        </p:txBody>
      </p:sp>
      <p:sp>
        <p:nvSpPr>
          <p:cNvPr id="342024" name="Text Box 8"/>
          <p:cNvSpPr txBox="1">
            <a:spLocks noChangeArrowheads="1"/>
          </p:cNvSpPr>
          <p:nvPr/>
        </p:nvSpPr>
        <p:spPr bwMode="auto">
          <a:xfrm>
            <a:off x="0" y="2805113"/>
            <a:ext cx="2794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1600" b="1">
                <a:solidFill>
                  <a:schemeClr val="hlink"/>
                </a:solidFill>
                <a:latin typeface="Arial" charset="0"/>
              </a:rPr>
              <a:t>Чарльз, принц Уельський</a:t>
            </a:r>
            <a:endParaRPr lang="ru-RU" b="1">
              <a:solidFill>
                <a:schemeClr val="hlink"/>
              </a:solidFill>
              <a:latin typeface="Arial" charset="0"/>
            </a:endParaRPr>
          </a:p>
        </p:txBody>
      </p:sp>
      <p:sp>
        <p:nvSpPr>
          <p:cNvPr id="342025" name="Text Box 9"/>
          <p:cNvSpPr txBox="1">
            <a:spLocks noChangeArrowheads="1"/>
          </p:cNvSpPr>
          <p:nvPr/>
        </p:nvSpPr>
        <p:spPr bwMode="auto">
          <a:xfrm>
            <a:off x="6191250" y="5084763"/>
            <a:ext cx="29527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1600" b="1">
                <a:solidFill>
                  <a:srgbClr val="FF0000"/>
                </a:solidFill>
                <a:latin typeface="Arial" charset="0"/>
                <a:hlinkClick r:id="rId6"/>
              </a:rPr>
              <a:t>Уілям, принц Уельський</a:t>
            </a:r>
            <a:r>
              <a:rPr lang="ru-RU" b="1">
                <a:solidFill>
                  <a:srgbClr val="FF0000"/>
                </a:solidFill>
                <a:latin typeface="Arial" charset="0"/>
                <a:hlinkClick r:id="rId6"/>
              </a:rPr>
              <a:t> </a:t>
            </a:r>
            <a:r>
              <a:rPr lang="ru-RU" b="1">
                <a:solidFill>
                  <a:schemeClr val="hlink"/>
                </a:solidFill>
                <a:latin typeface="Arial" charset="0"/>
              </a:rPr>
              <a:t>(син)</a:t>
            </a:r>
          </a:p>
        </p:txBody>
      </p:sp>
      <p:sp>
        <p:nvSpPr>
          <p:cNvPr id="342026" name="Text Box 10"/>
          <p:cNvSpPr txBox="1">
            <a:spLocks noChangeArrowheads="1"/>
          </p:cNvSpPr>
          <p:nvPr/>
        </p:nvSpPr>
        <p:spPr bwMode="auto">
          <a:xfrm>
            <a:off x="0" y="6491288"/>
            <a:ext cx="32083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1600" b="1">
                <a:solidFill>
                  <a:srgbClr val="FF0000"/>
                </a:solidFill>
                <a:latin typeface="Arial" charset="0"/>
                <a:hlinkClick r:id="rId7"/>
              </a:rPr>
              <a:t>Генрі, принц Уельський (син)</a:t>
            </a:r>
            <a:r>
              <a:rPr lang="ru-RU">
                <a:solidFill>
                  <a:srgbClr val="FF0000"/>
                </a:solidFill>
                <a:latin typeface="Arial" charset="0"/>
                <a:hlinkClick r:id="rId7"/>
              </a:rPr>
              <a:t> </a:t>
            </a:r>
            <a:endParaRPr lang="ru-RU">
              <a:solidFill>
                <a:srgbClr val="FF0000"/>
              </a:solidFill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20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20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420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420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42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850"/>
                            </p:stCondLst>
                            <p:childTnLst>
                              <p:par>
                                <p:cTn id="13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3420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3420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3420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3420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20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20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850"/>
                            </p:stCondLst>
                            <p:childTnLst>
                              <p:par>
                                <p:cTn id="22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80"/>
                                        <p:tgtEl>
                                          <p:spTgt spid="3420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80"/>
                                        <p:tgtEl>
                                          <p:spTgt spid="3420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80"/>
                                        <p:tgtEl>
                                          <p:spTgt spid="3420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730"/>
                            </p:stCondLst>
                            <p:childTnLst>
                              <p:par>
                                <p:cTn id="28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800" decel="100000"/>
                                        <p:tgtEl>
                                          <p:spTgt spid="3420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3420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3420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3420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20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20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730"/>
                            </p:stCondLst>
                            <p:childTnLst>
                              <p:par>
                                <p:cTn id="3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9" dur="80"/>
                                        <p:tgtEl>
                                          <p:spTgt spid="3420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0" dur="80"/>
                                        <p:tgtEl>
                                          <p:spTgt spid="3420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80"/>
                                        <p:tgtEl>
                                          <p:spTgt spid="3420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890"/>
                            </p:stCondLst>
                            <p:childTnLst>
                              <p:par>
                                <p:cTn id="43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800" decel="100000"/>
                                        <p:tgtEl>
                                          <p:spTgt spid="3420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3420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800" decel="100000" fill="hold"/>
                                        <p:tgtEl>
                                          <p:spTgt spid="3420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3420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20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20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6890"/>
                            </p:stCondLst>
                            <p:childTnLst>
                              <p:par>
                                <p:cTn id="52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4" dur="80"/>
                                        <p:tgtEl>
                                          <p:spTgt spid="3420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5" dur="80"/>
                                        <p:tgtEl>
                                          <p:spTgt spid="3420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80"/>
                                        <p:tgtEl>
                                          <p:spTgt spid="3420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7930"/>
                            </p:stCondLst>
                            <p:childTnLst>
                              <p:par>
                                <p:cTn id="58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800" decel="100000"/>
                                        <p:tgtEl>
                                          <p:spTgt spid="3420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800" decel="100000" fill="hold"/>
                                        <p:tgtEl>
                                          <p:spTgt spid="3420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800" decel="100000" fill="hold"/>
                                        <p:tgtEl>
                                          <p:spTgt spid="3420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800" decel="100000" fill="hold"/>
                                        <p:tgtEl>
                                          <p:spTgt spid="3420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20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20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8930"/>
                            </p:stCondLst>
                            <p:childTnLst>
                              <p:par>
                                <p:cTn id="67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9" dur="80"/>
                                        <p:tgtEl>
                                          <p:spTgt spid="3420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0" dur="80"/>
                                        <p:tgtEl>
                                          <p:spTgt spid="3420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80"/>
                                        <p:tgtEl>
                                          <p:spTgt spid="3420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2018" grpId="0"/>
      <p:bldP spid="342023" grpId="0" animBg="1"/>
      <p:bldP spid="342024" grpId="0"/>
      <p:bldP spid="34202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 sz="6600">
                <a:solidFill>
                  <a:srgbClr val="FF0066"/>
                </a:solidFill>
                <a:latin typeface="Monotype Corsiva" pitchFamily="66" charset="0"/>
              </a:rPr>
              <a:t>Основні відомості</a:t>
            </a:r>
            <a:endParaRPr lang="ru-RU" sz="6600">
              <a:solidFill>
                <a:srgbClr val="FF0066"/>
              </a:solidFill>
              <a:latin typeface="Monotype Corsiva" pitchFamily="66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484313"/>
            <a:ext cx="3924300" cy="5373687"/>
          </a:xfrm>
          <a:gradFill rotWithShape="1">
            <a:gsLst>
              <a:gs pos="0">
                <a:srgbClr val="E3C3D1"/>
              </a:gs>
              <a:gs pos="50000">
                <a:schemeClr val="bg1"/>
              </a:gs>
              <a:gs pos="100000">
                <a:srgbClr val="E3C3D1"/>
              </a:gs>
            </a:gsLst>
            <a:lin ang="2700000" scaled="1"/>
          </a:gradFill>
        </p:spPr>
        <p:txBody>
          <a:bodyPr/>
          <a:lstStyle/>
          <a:p>
            <a:r>
              <a:rPr lang="ru-RU" sz="3200"/>
              <a:t>Площа</a:t>
            </a:r>
          </a:p>
          <a:p>
            <a:r>
              <a:rPr lang="ru-RU" sz="3200"/>
              <a:t>Населення</a:t>
            </a:r>
          </a:p>
          <a:p>
            <a:r>
              <a:rPr lang="uk-UA" sz="3200"/>
              <a:t>Державна мова</a:t>
            </a:r>
            <a:endParaRPr lang="ru-RU" sz="3200"/>
          </a:p>
          <a:p>
            <a:r>
              <a:rPr lang="uk-UA" sz="3200"/>
              <a:t>Державний устрій</a:t>
            </a:r>
          </a:p>
          <a:p>
            <a:pPr>
              <a:buFont typeface="Wingdings" pitchFamily="2" charset="2"/>
              <a:buNone/>
            </a:pPr>
            <a:endParaRPr lang="ru-RU" sz="3200"/>
          </a:p>
          <a:p>
            <a:r>
              <a:rPr lang="ru-RU" sz="3200"/>
              <a:t>Монарх</a:t>
            </a:r>
          </a:p>
          <a:p>
            <a:endParaRPr lang="ru-RU" sz="3200"/>
          </a:p>
          <a:p>
            <a:r>
              <a:rPr lang="ru-RU" sz="3200"/>
              <a:t>Виконавча влада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003800" y="1628775"/>
            <a:ext cx="4140200" cy="5229225"/>
          </a:xfrm>
          <a:gradFill rotWithShape="1">
            <a:gsLst>
              <a:gs pos="0">
                <a:srgbClr val="E3C3D1"/>
              </a:gs>
              <a:gs pos="50000">
                <a:schemeClr val="bg1"/>
              </a:gs>
              <a:gs pos="100000">
                <a:srgbClr val="E3C3D1"/>
              </a:gs>
            </a:gsLst>
            <a:lin ang="2700000" scaled="1"/>
          </a:gradFill>
        </p:spPr>
        <p:txBody>
          <a:bodyPr/>
          <a:lstStyle/>
          <a:p>
            <a:r>
              <a:rPr lang="ru-RU" sz="3200"/>
              <a:t>244,0 тис.км. кв.</a:t>
            </a:r>
          </a:p>
          <a:p>
            <a:r>
              <a:rPr lang="ru-RU" sz="3200"/>
              <a:t>57882 тис.чол</a:t>
            </a:r>
          </a:p>
          <a:p>
            <a:r>
              <a:rPr lang="ru-RU" sz="3200"/>
              <a:t>Англійська</a:t>
            </a:r>
          </a:p>
          <a:p>
            <a:r>
              <a:rPr lang="ru-RU" sz="3200"/>
              <a:t>Конституційна монархія</a:t>
            </a:r>
          </a:p>
          <a:p>
            <a:r>
              <a:rPr lang="ru-RU" sz="3200"/>
              <a:t>Королева – Єлизавета </a:t>
            </a:r>
            <a:r>
              <a:rPr lang="en-US" sz="3200"/>
              <a:t>II</a:t>
            </a:r>
            <a:endParaRPr lang="uk-UA" sz="3200"/>
          </a:p>
          <a:p>
            <a:r>
              <a:rPr lang="ru-RU" sz="3200"/>
              <a:t>Парламент</a:t>
            </a:r>
          </a:p>
        </p:txBody>
      </p:sp>
      <p:sp>
        <p:nvSpPr>
          <p:cNvPr id="4101" name="AutoShape 5"/>
          <p:cNvSpPr>
            <a:spLocks noChangeArrowheads="1"/>
          </p:cNvSpPr>
          <p:nvPr/>
        </p:nvSpPr>
        <p:spPr bwMode="auto">
          <a:xfrm>
            <a:off x="3924300" y="3357563"/>
            <a:ext cx="1152525" cy="792162"/>
          </a:xfrm>
          <a:prstGeom prst="rightArrow">
            <a:avLst>
              <a:gd name="adj1" fmla="val 50000"/>
              <a:gd name="adj2" fmla="val 36373"/>
            </a:avLst>
          </a:prstGeom>
          <a:solidFill>
            <a:srgbClr val="FF0066"/>
          </a:solidFill>
          <a:ln w="9525">
            <a:solidFill>
              <a:srgbClr val="FF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409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500"/>
                            </p:stCondLst>
                            <p:childTnLst>
                              <p:par>
                                <p:cTn id="3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6000"/>
                            </p:stCondLst>
                            <p:childTnLst>
                              <p:par>
                                <p:cTn id="42" presetID="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0" fill="hold"/>
                                        <p:tgtEl>
                                          <p:spTgt spid="410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0" fill="hold"/>
                                        <p:tgtEl>
                                          <p:spTgt spid="410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1000"/>
                            </p:stCondLst>
                            <p:childTnLst>
                              <p:par>
                                <p:cTn id="47" presetID="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0" fill="hold"/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0" fill="hold"/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6000"/>
                            </p:stCondLst>
                            <p:childTnLst>
                              <p:par>
                                <p:cTn id="52" presetID="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0" fill="hold"/>
                                        <p:tgtEl>
                                          <p:spTgt spid="4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0" fill="hold"/>
                                        <p:tgtEl>
                                          <p:spTgt spid="4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1000"/>
                            </p:stCondLst>
                            <p:childTnLst>
                              <p:par>
                                <p:cTn id="57" presetID="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0" fill="hold"/>
                                        <p:tgtEl>
                                          <p:spTgt spid="4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0" fill="hold"/>
                                        <p:tgtEl>
                                          <p:spTgt spid="4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6000"/>
                            </p:stCondLst>
                            <p:childTnLst>
                              <p:par>
                                <p:cTn id="62" presetID="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0" fill="hold"/>
                                        <p:tgtEl>
                                          <p:spTgt spid="41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0" fill="hold"/>
                                        <p:tgtEl>
                                          <p:spTgt spid="41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31000"/>
                            </p:stCondLst>
                            <p:childTnLst>
                              <p:par>
                                <p:cTn id="67" presetID="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0" fill="hold"/>
                                        <p:tgtEl>
                                          <p:spTgt spid="41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0" fill="hold"/>
                                        <p:tgtEl>
                                          <p:spTgt spid="41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36000"/>
                            </p:stCondLst>
                            <p:childTnLst>
                              <p:par>
                                <p:cTn id="72" presetID="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0" fill="hold"/>
                                        <p:tgtEl>
                                          <p:spTgt spid="41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0" fill="hold"/>
                                        <p:tgtEl>
                                          <p:spTgt spid="41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build="p" animBg="1"/>
      <p:bldP spid="4100" grpId="0" build="p" animBg="1"/>
      <p:bldP spid="410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uk-map plai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150" y="1052513"/>
            <a:ext cx="5451475" cy="5616575"/>
          </a:xfrm>
          <a:prstGeom prst="rect">
            <a:avLst/>
          </a:prstGeom>
          <a:noFill/>
        </p:spPr>
      </p:pic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7453313" y="4365625"/>
            <a:ext cx="1439862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uk-UA" sz="2000" b="1">
                <a:solidFill>
                  <a:schemeClr val="folHlink"/>
                </a:solidFill>
                <a:latin typeface="Arial" charset="0"/>
                <a:cs typeface="Arial" charset="0"/>
              </a:rPr>
              <a:t>Англія</a:t>
            </a:r>
          </a:p>
          <a:p>
            <a:pPr algn="ctr">
              <a:spcBef>
                <a:spcPct val="50000"/>
              </a:spcBef>
            </a:pPr>
            <a:r>
              <a:rPr lang="uk-UA" sz="2000" b="1">
                <a:solidFill>
                  <a:schemeClr val="folHlink"/>
                </a:solidFill>
                <a:latin typeface="Arial" charset="0"/>
                <a:cs typeface="Arial" charset="0"/>
              </a:rPr>
              <a:t>(Лондон)</a:t>
            </a:r>
            <a:endParaRPr lang="en-US" sz="2000" b="1">
              <a:solidFill>
                <a:schemeClr val="folHlink"/>
              </a:solidFill>
              <a:latin typeface="Arial" charset="0"/>
              <a:cs typeface="Arial" charset="0"/>
            </a:endParaRPr>
          </a:p>
        </p:txBody>
      </p:sp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0" y="4365625"/>
            <a:ext cx="1692275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uk-UA" sz="2000" b="1">
                <a:solidFill>
                  <a:schemeClr val="folHlink"/>
                </a:solidFill>
                <a:latin typeface="Arial" charset="0"/>
                <a:cs typeface="Arial" charset="0"/>
              </a:rPr>
              <a:t>Шотландія</a:t>
            </a:r>
          </a:p>
          <a:p>
            <a:pPr algn="ctr">
              <a:spcBef>
                <a:spcPct val="50000"/>
              </a:spcBef>
            </a:pPr>
            <a:r>
              <a:rPr lang="uk-UA" sz="2000" b="1">
                <a:solidFill>
                  <a:schemeClr val="folHlink"/>
                </a:solidFill>
                <a:latin typeface="Arial" charset="0"/>
                <a:cs typeface="Arial" charset="0"/>
              </a:rPr>
              <a:t>(Единбург)</a:t>
            </a:r>
            <a:endParaRPr lang="en-US" sz="2000" b="1">
              <a:solidFill>
                <a:schemeClr val="folHlink"/>
              </a:solidFill>
              <a:latin typeface="Arial" charset="0"/>
              <a:cs typeface="Arial" charset="0"/>
            </a:endParaRPr>
          </a:p>
        </p:txBody>
      </p:sp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7308850" y="765175"/>
            <a:ext cx="1511300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uk-UA" sz="2000" b="1">
                <a:solidFill>
                  <a:schemeClr val="folHlink"/>
                </a:solidFill>
                <a:latin typeface="Arial" charset="0"/>
                <a:cs typeface="Arial" charset="0"/>
              </a:rPr>
              <a:t>Уельс</a:t>
            </a:r>
          </a:p>
          <a:p>
            <a:pPr algn="ctr">
              <a:spcBef>
                <a:spcPct val="50000"/>
              </a:spcBef>
            </a:pPr>
            <a:r>
              <a:rPr lang="uk-UA" sz="2000" b="1">
                <a:solidFill>
                  <a:schemeClr val="folHlink"/>
                </a:solidFill>
                <a:latin typeface="Arial" charset="0"/>
                <a:cs typeface="Arial" charset="0"/>
              </a:rPr>
              <a:t>(Кардіфф)</a:t>
            </a:r>
            <a:endParaRPr lang="en-US" sz="2000" b="1">
              <a:solidFill>
                <a:schemeClr val="folHlink"/>
              </a:solidFill>
              <a:latin typeface="Arial" charset="0"/>
              <a:cs typeface="Arial" charset="0"/>
            </a:endParaRPr>
          </a:p>
        </p:txBody>
      </p:sp>
      <p:sp>
        <p:nvSpPr>
          <p:cNvPr id="20486" name="Text Box 6"/>
          <p:cNvSpPr txBox="1">
            <a:spLocks noChangeArrowheads="1"/>
          </p:cNvSpPr>
          <p:nvPr/>
        </p:nvSpPr>
        <p:spPr bwMode="auto">
          <a:xfrm>
            <a:off x="0" y="549275"/>
            <a:ext cx="2051050" cy="176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>
                <a:solidFill>
                  <a:schemeClr val="folHlink"/>
                </a:solidFill>
                <a:latin typeface="Arial" charset="0"/>
                <a:cs typeface="Arial" charset="0"/>
              </a:rPr>
              <a:t>Північна</a:t>
            </a:r>
          </a:p>
          <a:p>
            <a:pPr algn="ctr">
              <a:spcBef>
                <a:spcPct val="50000"/>
              </a:spcBef>
            </a:pPr>
            <a:r>
              <a:rPr lang="uk-UA" sz="2000" b="1">
                <a:solidFill>
                  <a:schemeClr val="folHlink"/>
                </a:solidFill>
                <a:latin typeface="Arial" charset="0"/>
                <a:cs typeface="Arial" charset="0"/>
              </a:rPr>
              <a:t>Ірландія</a:t>
            </a:r>
          </a:p>
          <a:p>
            <a:pPr algn="ctr">
              <a:spcBef>
                <a:spcPct val="50000"/>
              </a:spcBef>
            </a:pPr>
            <a:r>
              <a:rPr lang="uk-UA" sz="2000" b="1">
                <a:solidFill>
                  <a:schemeClr val="folHlink"/>
                </a:solidFill>
                <a:latin typeface="Arial" charset="0"/>
                <a:cs typeface="Arial" charset="0"/>
              </a:rPr>
              <a:t>(Белфаст)</a:t>
            </a:r>
          </a:p>
          <a:p>
            <a:pPr algn="ctr">
              <a:spcBef>
                <a:spcPct val="50000"/>
              </a:spcBef>
            </a:pPr>
            <a:endParaRPr lang="en-US" sz="2000" b="1">
              <a:solidFill>
                <a:schemeClr val="folHlink"/>
              </a:solidFill>
              <a:latin typeface="Arial" charset="0"/>
              <a:cs typeface="Arial" charset="0"/>
            </a:endParaRPr>
          </a:p>
        </p:txBody>
      </p:sp>
      <p:pic>
        <p:nvPicPr>
          <p:cNvPr id="20487" name="Picture 7" descr="Flag_of_Englan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51725" y="5229225"/>
            <a:ext cx="1528763" cy="917575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</p:pic>
      <p:pic>
        <p:nvPicPr>
          <p:cNvPr id="20488" name="Picture 8" descr="Flag_of_Scotland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825" y="5300663"/>
            <a:ext cx="1371600" cy="830262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</p:pic>
      <p:pic>
        <p:nvPicPr>
          <p:cNvPr id="20489" name="Picture 9" descr="Flag_of_Wales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235825" y="1628775"/>
            <a:ext cx="1603375" cy="962025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</p:pic>
      <p:pic>
        <p:nvPicPr>
          <p:cNvPr id="20490" name="Picture 10" descr="Flag_of_Northern_Ireland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4800" y="1828800"/>
            <a:ext cx="1447800" cy="725488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</p:pic>
      <p:sp>
        <p:nvSpPr>
          <p:cNvPr id="20491" name="Text Box 11"/>
          <p:cNvSpPr txBox="1">
            <a:spLocks noChangeArrowheads="1"/>
          </p:cNvSpPr>
          <p:nvPr/>
        </p:nvSpPr>
        <p:spPr bwMode="auto">
          <a:xfrm>
            <a:off x="1042988" y="0"/>
            <a:ext cx="7227887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uk-UA" sz="3600" b="1">
                <a:solidFill>
                  <a:srgbClr val="006600"/>
                </a:solidFill>
                <a:latin typeface="Monotype Corsiva" pitchFamily="66" charset="0"/>
                <a:cs typeface="Arial" charset="0"/>
              </a:rPr>
              <a:t>Історичні провінції Великобританії</a:t>
            </a:r>
            <a:endParaRPr lang="en-US" sz="3600" b="1">
              <a:solidFill>
                <a:srgbClr val="006600"/>
              </a:solidFill>
              <a:latin typeface="Monotype Corsiva" pitchFamily="66" charset="0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50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80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950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autoUpdateAnimBg="0"/>
      <p:bldP spid="20484" grpId="0" autoUpdateAnimBg="0"/>
      <p:bldP spid="20485" grpId="0" autoUpdateAnimBg="0"/>
      <p:bldP spid="20486" grpId="0" autoUpdateAnimBg="0"/>
      <p:bldP spid="20491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786" name="Picture 2" descr="english_countryside_blue_fields"/>
          <p:cNvPicPr>
            <a:picLocks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</p:spPr>
      </p:pic>
      <p:sp>
        <p:nvSpPr>
          <p:cNvPr id="118787" name="Rectangle 3"/>
          <p:cNvSpPr>
            <a:spLocks noChangeArrowheads="1"/>
          </p:cNvSpPr>
          <p:nvPr/>
        </p:nvSpPr>
        <p:spPr bwMode="auto">
          <a:xfrm>
            <a:off x="1692275" y="-171450"/>
            <a:ext cx="579755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uk-UA" sz="6000" b="1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rPr>
              <a:t>Природні умови</a:t>
            </a:r>
            <a:endParaRPr lang="ru-RU" sz="6000" b="1">
              <a:solidFill>
                <a:schemeClr val="fol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aramond" pitchFamily="18" charset="0"/>
            </a:endParaRPr>
          </a:p>
        </p:txBody>
      </p:sp>
      <p:sp>
        <p:nvSpPr>
          <p:cNvPr id="118788" name="Rectangle 4"/>
          <p:cNvSpPr>
            <a:spLocks noChangeArrowheads="1"/>
          </p:cNvSpPr>
          <p:nvPr/>
        </p:nvSpPr>
        <p:spPr bwMode="auto">
          <a:xfrm>
            <a:off x="179388" y="549275"/>
            <a:ext cx="8964612" cy="603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Clr>
                <a:srgbClr val="CCFFFF"/>
              </a:buClr>
              <a:buFont typeface="Wingdings" pitchFamily="2" charset="2"/>
              <a:buChar char="v"/>
            </a:pPr>
            <a:r>
              <a:rPr lang="uk-UA" sz="300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rPr>
              <a:t>Клімат Великобританії морський з відсутністю різких коливань температури і значними опадами. Погода характеризується частими циклонами й сильними вітрами. Значна хмарність, тумани.</a:t>
            </a:r>
          </a:p>
          <a:p>
            <a:pPr>
              <a:buClr>
                <a:srgbClr val="CCFFFF"/>
              </a:buClr>
              <a:buFont typeface="Wingdings" pitchFamily="2" charset="2"/>
              <a:buChar char="v"/>
            </a:pPr>
            <a:r>
              <a:rPr lang="uk-UA" sz="300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rPr>
              <a:t>Найбільші річки Великобританії – Северн і Темза.</a:t>
            </a:r>
          </a:p>
          <a:p>
            <a:pPr>
              <a:buClr>
                <a:srgbClr val="CCFFFF"/>
              </a:buClr>
              <a:buFont typeface="Wingdings" pitchFamily="2" charset="2"/>
              <a:buChar char="v"/>
            </a:pPr>
            <a:r>
              <a:rPr lang="uk-UA" sz="300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rPr>
              <a:t>Найбільші озера (Північна Ірландія) – Лох –Ней, Лох – Несс, Лох – Ломонд.</a:t>
            </a:r>
          </a:p>
          <a:p>
            <a:pPr>
              <a:buClr>
                <a:srgbClr val="CCFFFF"/>
              </a:buClr>
              <a:buFont typeface="Wingdings" pitchFamily="2" charset="2"/>
              <a:buChar char="v"/>
            </a:pPr>
            <a:r>
              <a:rPr lang="uk-UA" sz="300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rPr>
              <a:t>Центральна і південна частина Англії – лісові бурі грунти. На півночі Англії та Уельсу – дерново – підзолисті, на півночі Шотландії – гірські підзолисті грунти.</a:t>
            </a:r>
          </a:p>
          <a:p>
            <a:pPr>
              <a:buClr>
                <a:srgbClr val="CCFFFF"/>
              </a:buClr>
              <a:buFont typeface="Wingdings" pitchFamily="2" charset="2"/>
              <a:buChar char="v"/>
            </a:pPr>
            <a:r>
              <a:rPr lang="uk-UA" sz="300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rPr>
              <a:t>Ліси займають близько 6% території країни (дуб, береза, сосна, ясен, граб, бук).</a:t>
            </a:r>
            <a:endParaRPr lang="ru-RU" sz="3000">
              <a:solidFill>
                <a:srgbClr val="FF66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87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87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87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87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87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87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87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87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87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87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70" decel="100000"/>
                                        <p:tgtEl>
                                          <p:spTgt spid="1187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770" decel="100000"/>
                                        <p:tgtEl>
                                          <p:spTgt spid="1187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87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5" dur="770" fill="hold"/>
                                        <p:tgtEl>
                                          <p:spTgt spid="1187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87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7" dur="770" fill="hold"/>
                                        <p:tgtEl>
                                          <p:spTgt spid="1187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87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787" grpId="0"/>
    </p:bldLst>
  </p:timing>
</p:sld>
</file>

<file path=ppt/theme/theme1.xml><?xml version="1.0" encoding="utf-8"?>
<a:theme xmlns:a="http://schemas.openxmlformats.org/drawingml/2006/main" name="Сумерки">
  <a:themeElements>
    <a:clrScheme name="Сумерки 7">
      <a:dk1>
        <a:srgbClr val="000000"/>
      </a:dk1>
      <a:lt1>
        <a:srgbClr val="C4D6BE"/>
      </a:lt1>
      <a:dk2>
        <a:srgbClr val="339966"/>
      </a:dk2>
      <a:lt2>
        <a:srgbClr val="EFFBF0"/>
      </a:lt2>
      <a:accent1>
        <a:srgbClr val="DDDDDD"/>
      </a:accent1>
      <a:accent2>
        <a:srgbClr val="CCFF99"/>
      </a:accent2>
      <a:accent3>
        <a:srgbClr val="DEE8DB"/>
      </a:accent3>
      <a:accent4>
        <a:srgbClr val="000000"/>
      </a:accent4>
      <a:accent5>
        <a:srgbClr val="EBEBEB"/>
      </a:accent5>
      <a:accent6>
        <a:srgbClr val="B9E78A"/>
      </a:accent6>
      <a:hlink>
        <a:srgbClr val="009900"/>
      </a:hlink>
      <a:folHlink>
        <a:srgbClr val="336600"/>
      </a:folHlink>
    </a:clrScheme>
    <a:fontScheme name="Сумерки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умерки 1">
        <a:dk1>
          <a:srgbClr val="BD3737"/>
        </a:dk1>
        <a:lt1>
          <a:srgbClr val="FFFFFF"/>
        </a:lt1>
        <a:dk2>
          <a:srgbClr val="721E1E"/>
        </a:dk2>
        <a:lt2>
          <a:srgbClr val="FFCC00"/>
        </a:lt2>
        <a:accent1>
          <a:srgbClr val="FF6600"/>
        </a:accent1>
        <a:accent2>
          <a:srgbClr val="CC3300"/>
        </a:accent2>
        <a:accent3>
          <a:srgbClr val="BCABAB"/>
        </a:accent3>
        <a:accent4>
          <a:srgbClr val="DADADA"/>
        </a:accent4>
        <a:accent5>
          <a:srgbClr val="FFB8AA"/>
        </a:accent5>
        <a:accent6>
          <a:srgbClr val="B92D00"/>
        </a:accent6>
        <a:hlink>
          <a:srgbClr val="F7CC2F"/>
        </a:hlink>
        <a:folHlink>
          <a:srgbClr val="C7C6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умерки 2">
        <a:dk1>
          <a:srgbClr val="000099"/>
        </a:dk1>
        <a:lt1>
          <a:srgbClr val="FFFFFF"/>
        </a:lt1>
        <a:dk2>
          <a:srgbClr val="000066"/>
        </a:dk2>
        <a:lt2>
          <a:srgbClr val="EAEAEA"/>
        </a:lt2>
        <a:accent1>
          <a:srgbClr val="66CCFF"/>
        </a:accent1>
        <a:accent2>
          <a:srgbClr val="0066FF"/>
        </a:accent2>
        <a:accent3>
          <a:srgbClr val="AAAAB8"/>
        </a:accent3>
        <a:accent4>
          <a:srgbClr val="DADADA"/>
        </a:accent4>
        <a:accent5>
          <a:srgbClr val="B8E2FF"/>
        </a:accent5>
        <a:accent6>
          <a:srgbClr val="005CE7"/>
        </a:accent6>
        <a:hlink>
          <a:srgbClr val="FFFFCC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умерки 3">
        <a:dk1>
          <a:srgbClr val="6600CC"/>
        </a:dk1>
        <a:lt1>
          <a:srgbClr val="FFFFFF"/>
        </a:lt1>
        <a:dk2>
          <a:srgbClr val="4B0096"/>
        </a:dk2>
        <a:lt2>
          <a:srgbClr val="CDD7DF"/>
        </a:lt2>
        <a:accent1>
          <a:srgbClr val="9999FF"/>
        </a:accent1>
        <a:accent2>
          <a:srgbClr val="7850BA"/>
        </a:accent2>
        <a:accent3>
          <a:srgbClr val="B1AAC9"/>
        </a:accent3>
        <a:accent4>
          <a:srgbClr val="DADADA"/>
        </a:accent4>
        <a:accent5>
          <a:srgbClr val="CACAFF"/>
        </a:accent5>
        <a:accent6>
          <a:srgbClr val="6C48A8"/>
        </a:accent6>
        <a:hlink>
          <a:srgbClr val="00CCFF"/>
        </a:hlink>
        <a:folHlink>
          <a:srgbClr val="0796B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умерки 4">
        <a:dk1>
          <a:srgbClr val="55863C"/>
        </a:dk1>
        <a:lt1>
          <a:srgbClr val="FFFFFF"/>
        </a:lt1>
        <a:dk2>
          <a:srgbClr val="375F2F"/>
        </a:dk2>
        <a:lt2>
          <a:srgbClr val="D1EFB3"/>
        </a:lt2>
        <a:accent1>
          <a:srgbClr val="00CC66"/>
        </a:accent1>
        <a:accent2>
          <a:srgbClr val="8EAC66"/>
        </a:accent2>
        <a:accent3>
          <a:srgbClr val="AEB6AD"/>
        </a:accent3>
        <a:accent4>
          <a:srgbClr val="DADADA"/>
        </a:accent4>
        <a:accent5>
          <a:srgbClr val="AAE2B8"/>
        </a:accent5>
        <a:accent6>
          <a:srgbClr val="809B5C"/>
        </a:accent6>
        <a:hlink>
          <a:srgbClr val="B4EF7F"/>
        </a:hlink>
        <a:folHlink>
          <a:srgbClr val="F8F6A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умерки 5">
        <a:dk1>
          <a:srgbClr val="588073"/>
        </a:dk1>
        <a:lt1>
          <a:srgbClr val="FFFFFF"/>
        </a:lt1>
        <a:dk2>
          <a:srgbClr val="486768"/>
        </a:dk2>
        <a:lt2>
          <a:srgbClr val="DDDDDD"/>
        </a:lt2>
        <a:accent1>
          <a:srgbClr val="33CCCC"/>
        </a:accent1>
        <a:accent2>
          <a:srgbClr val="008871"/>
        </a:accent2>
        <a:accent3>
          <a:srgbClr val="B1B8B9"/>
        </a:accent3>
        <a:accent4>
          <a:srgbClr val="DADADA"/>
        </a:accent4>
        <a:accent5>
          <a:srgbClr val="ADE2E2"/>
        </a:accent5>
        <a:accent6>
          <a:srgbClr val="007B66"/>
        </a:accent6>
        <a:hlink>
          <a:srgbClr val="00CC99"/>
        </a:hlink>
        <a:folHlink>
          <a:srgbClr val="A8A8A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умерки 6">
        <a:dk1>
          <a:srgbClr val="6B6C75"/>
        </a:dk1>
        <a:lt1>
          <a:srgbClr val="FFFFFF"/>
        </a:lt1>
        <a:dk2>
          <a:srgbClr val="575863"/>
        </a:dk2>
        <a:lt2>
          <a:srgbClr val="FFFFCC"/>
        </a:lt2>
        <a:accent1>
          <a:srgbClr val="677481"/>
        </a:accent1>
        <a:accent2>
          <a:srgbClr val="697E5E"/>
        </a:accent2>
        <a:accent3>
          <a:srgbClr val="B4B4B7"/>
        </a:accent3>
        <a:accent4>
          <a:srgbClr val="DADADA"/>
        </a:accent4>
        <a:accent5>
          <a:srgbClr val="B8BCC1"/>
        </a:accent5>
        <a:accent6>
          <a:srgbClr val="5E7254"/>
        </a:accent6>
        <a:hlink>
          <a:srgbClr val="E9E77F"/>
        </a:hlink>
        <a:folHlink>
          <a:srgbClr val="D3A44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умерки 7">
        <a:dk1>
          <a:srgbClr val="000000"/>
        </a:dk1>
        <a:lt1>
          <a:srgbClr val="C4D6BE"/>
        </a:lt1>
        <a:dk2>
          <a:srgbClr val="339966"/>
        </a:dk2>
        <a:lt2>
          <a:srgbClr val="EFFBF0"/>
        </a:lt2>
        <a:accent1>
          <a:srgbClr val="DDDDDD"/>
        </a:accent1>
        <a:accent2>
          <a:srgbClr val="CCFF99"/>
        </a:accent2>
        <a:accent3>
          <a:srgbClr val="DEE8DB"/>
        </a:accent3>
        <a:accent4>
          <a:srgbClr val="000000"/>
        </a:accent4>
        <a:accent5>
          <a:srgbClr val="EBEBEB"/>
        </a:accent5>
        <a:accent6>
          <a:srgbClr val="B9E78A"/>
        </a:accent6>
        <a:hlink>
          <a:srgbClr val="009900"/>
        </a:hlink>
        <a:folHlink>
          <a:srgbClr val="33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умерки 8">
        <a:dk1>
          <a:srgbClr val="000000"/>
        </a:dk1>
        <a:lt1>
          <a:srgbClr val="D6DAE4"/>
        </a:lt1>
        <a:dk2>
          <a:srgbClr val="000099"/>
        </a:dk2>
        <a:lt2>
          <a:srgbClr val="FFFFFF"/>
        </a:lt2>
        <a:accent1>
          <a:srgbClr val="BFDEE3"/>
        </a:accent1>
        <a:accent2>
          <a:srgbClr val="C0C0C0"/>
        </a:accent2>
        <a:accent3>
          <a:srgbClr val="E8EAEF"/>
        </a:accent3>
        <a:accent4>
          <a:srgbClr val="000000"/>
        </a:accent4>
        <a:accent5>
          <a:srgbClr val="DCECEF"/>
        </a:accent5>
        <a:accent6>
          <a:srgbClr val="AEAEAE"/>
        </a:accent6>
        <a:hlink>
          <a:srgbClr val="3333CC"/>
        </a:hlink>
        <a:folHlink>
          <a:srgbClr val="5E93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умерки 9">
        <a:dk1>
          <a:srgbClr val="4A2500"/>
        </a:dk1>
        <a:lt1>
          <a:srgbClr val="C2C0BA"/>
        </a:lt1>
        <a:dk2>
          <a:srgbClr val="788569"/>
        </a:dk2>
        <a:lt2>
          <a:srgbClr val="F4F4EC"/>
        </a:lt2>
        <a:accent1>
          <a:srgbClr val="E1DFC1"/>
        </a:accent1>
        <a:accent2>
          <a:srgbClr val="A5A7AF"/>
        </a:accent2>
        <a:accent3>
          <a:srgbClr val="DDDCD9"/>
        </a:accent3>
        <a:accent4>
          <a:srgbClr val="3E1E00"/>
        </a:accent4>
        <a:accent5>
          <a:srgbClr val="EEECDD"/>
        </a:accent5>
        <a:accent6>
          <a:srgbClr val="95979E"/>
        </a:accent6>
        <a:hlink>
          <a:srgbClr val="9C9800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Shimmer</Template>
  <TotalTime>490</TotalTime>
  <Words>966</Words>
  <Application>Microsoft Office PowerPoint</Application>
  <PresentationFormat>Экран (4:3)</PresentationFormat>
  <Paragraphs>200</Paragraphs>
  <Slides>40</Slides>
  <Notes>17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11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40</vt:i4>
      </vt:variant>
    </vt:vector>
  </HeadingPairs>
  <TitlesOfParts>
    <vt:vector size="53" baseType="lpstr">
      <vt:lpstr>Arial</vt:lpstr>
      <vt:lpstr>Tahoma</vt:lpstr>
      <vt:lpstr>Times New Roman</vt:lpstr>
      <vt:lpstr>Wingdings</vt:lpstr>
      <vt:lpstr>Monotype Corsiva</vt:lpstr>
      <vt:lpstr>Comic Sans MS</vt:lpstr>
      <vt:lpstr>Garamond</vt:lpstr>
      <vt:lpstr>Verdana</vt:lpstr>
      <vt:lpstr>Georgia</vt:lpstr>
      <vt:lpstr>MathSoftText</vt:lpstr>
      <vt:lpstr>Arial Narrow</vt:lpstr>
      <vt:lpstr>Сумерки</vt:lpstr>
      <vt:lpstr>MIDI Sequence</vt:lpstr>
      <vt:lpstr>Слайд 1</vt:lpstr>
      <vt:lpstr>  Асоціації з Великобританією</vt:lpstr>
      <vt:lpstr>Слайд 3</vt:lpstr>
      <vt:lpstr>Слайд 4</vt:lpstr>
      <vt:lpstr>Слайд 5</vt:lpstr>
      <vt:lpstr>Представники королівської сімї </vt:lpstr>
      <vt:lpstr>Основні відомості</vt:lpstr>
      <vt:lpstr>Слайд 8</vt:lpstr>
      <vt:lpstr>Слайд 9</vt:lpstr>
      <vt:lpstr>Природні ресурси</vt:lpstr>
      <vt:lpstr>         </vt:lpstr>
      <vt:lpstr>Слайд 12</vt:lpstr>
      <vt:lpstr>Слайд 13</vt:lpstr>
      <vt:lpstr>Слайд 14</vt:lpstr>
      <vt:lpstr>Слайд 15</vt:lpstr>
      <vt:lpstr>        Хімічна промисловість: Великий Лондон, Фолі-Саутгемптон,  Стенлоу-Каррінгтон, Біллінгем-Уілтон,  Норт-Тис, Грейнджмут, Мосморан,  Брістоль, Іммінгем,  Лондондері, Глазго, Бірмінгем, Ньюкасл, Мідлсбро, Абердін, Хайт, Ліверпуль, Манчестер, Гулль, Шелл-Хейвен.</vt:lpstr>
      <vt:lpstr>Слайд 17</vt:lpstr>
      <vt:lpstr>Слайд 18</vt:lpstr>
      <vt:lpstr>Слайд 19</vt:lpstr>
      <vt:lpstr>Знайдіть відповідності: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Британські співаки</vt:lpstr>
      <vt:lpstr>Моделі</vt:lpstr>
      <vt:lpstr>Чарлі Чаплін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Asia</dc:creator>
  <cp:lastModifiedBy>COMP</cp:lastModifiedBy>
  <cp:revision>23</cp:revision>
  <dcterms:created xsi:type="dcterms:W3CDTF">2009-05-16T15:04:07Z</dcterms:created>
  <dcterms:modified xsi:type="dcterms:W3CDTF">2012-02-06T12:36:14Z</dcterms:modified>
</cp:coreProperties>
</file>